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11" r:id="rId6"/>
  </p:sldMasterIdLst>
  <p:notesMasterIdLst>
    <p:notesMasterId r:id="rId14"/>
  </p:notesMasterIdLst>
  <p:handoutMasterIdLst>
    <p:handoutMasterId r:id="rId15"/>
  </p:handoutMasterIdLst>
  <p:sldIdLst>
    <p:sldId id="332" r:id="rId7"/>
    <p:sldId id="335" r:id="rId8"/>
    <p:sldId id="336" r:id="rId9"/>
    <p:sldId id="340" r:id="rId10"/>
    <p:sldId id="339" r:id="rId11"/>
    <p:sldId id="337" r:id="rId12"/>
    <p:sldId id="333" r:id="rId1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B49"/>
    <a:srgbClr val="E5ECEB"/>
    <a:srgbClr val="95D600"/>
    <a:srgbClr val="FF6B00"/>
    <a:srgbClr val="00C1DE"/>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8"/>
    <p:restoredTop sz="77371"/>
  </p:normalViewPr>
  <p:slideViewPr>
    <p:cSldViewPr snapToGrid="0">
      <p:cViewPr varScale="1">
        <p:scale>
          <a:sx n="46" d="100"/>
          <a:sy n="46" d="100"/>
        </p:scale>
        <p:origin x="32" y="1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E6ABC0BB-F774-4303-9701-003B3E743AFE}"/>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EB52217F-109B-4561-ACE4-BE073A308A21}" type="datetimeFigureOut">
              <a:rPr lang="en-US" altLang="en-US"/>
              <a:pPr>
                <a:defRPr/>
              </a:pPr>
              <a:t>4/13/2021</a:t>
            </a:fld>
            <a:endParaRPr lang="en-US" alt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4/13/2021</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B16354E-6974-4833-AB87-3220A0835E84}" type="slidenum">
              <a:rPr lang="en-US" altLang="en-US" smtClean="0"/>
              <a:pPr>
                <a:defRPr/>
              </a:pPr>
              <a:t>1</a:t>
            </a:fld>
            <a:endParaRPr lang="en-US" altLang="en-US"/>
          </a:p>
        </p:txBody>
      </p:sp>
    </p:spTree>
    <p:extLst>
      <p:ext uri="{BB962C8B-B14F-4D97-AF65-F5344CB8AC3E}">
        <p14:creationId xmlns:p14="http://schemas.microsoft.com/office/powerpoint/2010/main" val="1446513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Explain the concept of systems and that all systems whether computerised or not follow the basic concept of Input Process Output</a:t>
            </a:r>
          </a:p>
          <a:p>
            <a:r>
              <a:rPr lang="en-GB" dirty="0">
                <a:latin typeface="Lato" panose="020F0502020204030203" pitchFamily="34" charset="0"/>
                <a:ea typeface="Lato" panose="020F0502020204030203" pitchFamily="34" charset="0"/>
                <a:cs typeface="Lato" panose="020F0502020204030203" pitchFamily="34" charset="0"/>
              </a:rPr>
              <a:t>You can use examples such as central heating systems, washing machines and mobile phones to get across the idea</a:t>
            </a:r>
          </a:p>
          <a:p>
            <a:endParaRPr lang="en-GB" dirty="0">
              <a:latin typeface="Lato" panose="020F0502020204030203" pitchFamily="34" charset="0"/>
              <a:ea typeface="Lato" panose="020F0502020204030203" pitchFamily="34" charset="0"/>
              <a:cs typeface="Lato" panose="020F0502020204030203" pitchFamily="34" charset="0"/>
            </a:endParaRPr>
          </a:p>
          <a:p>
            <a:r>
              <a:rPr lang="en-GB" dirty="0">
                <a:latin typeface="Lato" panose="020F0502020204030203" pitchFamily="34" charset="0"/>
                <a:ea typeface="Lato" panose="020F0502020204030203" pitchFamily="34" charset="0"/>
                <a:cs typeface="Lato" panose="020F0502020204030203" pitchFamily="34" charset="0"/>
              </a:rPr>
              <a:t>EG</a:t>
            </a:r>
          </a:p>
          <a:p>
            <a:r>
              <a:rPr lang="en-GB" dirty="0">
                <a:latin typeface="Lato" panose="020F0502020204030203" pitchFamily="34" charset="0"/>
                <a:ea typeface="Lato" panose="020F0502020204030203" pitchFamily="34" charset="0"/>
                <a:cs typeface="Lato" panose="020F0502020204030203" pitchFamily="34" charset="0"/>
              </a:rPr>
              <a:t>Washing machine</a:t>
            </a:r>
          </a:p>
          <a:p>
            <a:r>
              <a:rPr lang="en-GB" dirty="0">
                <a:latin typeface="Lato" panose="020F0502020204030203" pitchFamily="34" charset="0"/>
                <a:ea typeface="Lato" panose="020F0502020204030203" pitchFamily="34" charset="0"/>
                <a:cs typeface="Lato" panose="020F0502020204030203" pitchFamily="34" charset="0"/>
              </a:rPr>
              <a:t>Input – set timer, water temp, spin cycle</a:t>
            </a:r>
          </a:p>
          <a:p>
            <a:r>
              <a:rPr lang="en-GB" dirty="0">
                <a:latin typeface="Lato" panose="020F0502020204030203" pitchFamily="34" charset="0"/>
                <a:ea typeface="Lato" panose="020F0502020204030203" pitchFamily="34" charset="0"/>
                <a:cs typeface="Lato" panose="020F0502020204030203" pitchFamily="34" charset="0"/>
              </a:rPr>
              <a:t>Process – turns on water taps, heaters etc</a:t>
            </a:r>
          </a:p>
          <a:p>
            <a:r>
              <a:rPr lang="en-GB" dirty="0">
                <a:latin typeface="Lato" panose="020F0502020204030203" pitchFamily="34" charset="0"/>
                <a:ea typeface="Lato" panose="020F0502020204030203" pitchFamily="34" charset="0"/>
                <a:cs typeface="Lato" panose="020F0502020204030203" pitchFamily="34" charset="0"/>
              </a:rPr>
              <a:t>Output – drum spins at right speed, the water remains at the correct temperature</a:t>
            </a:r>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3</a:t>
            </a:fld>
            <a:endParaRPr lang="en-US" altLang="en-US"/>
          </a:p>
        </p:txBody>
      </p:sp>
    </p:spTree>
    <p:extLst>
      <p:ext uri="{BB962C8B-B14F-4D97-AF65-F5344CB8AC3E}">
        <p14:creationId xmlns:p14="http://schemas.microsoft.com/office/powerpoint/2010/main" val="185416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Explain the concepts of computational thinking</a:t>
            </a:r>
          </a:p>
          <a:p>
            <a:r>
              <a:rPr lang="en-GB" dirty="0">
                <a:latin typeface="Lato" panose="020F0502020204030203" pitchFamily="34" charset="0"/>
                <a:ea typeface="Lato" panose="020F0502020204030203" pitchFamily="34" charset="0"/>
                <a:cs typeface="Lato" panose="020F0502020204030203" pitchFamily="34" charset="0"/>
              </a:rPr>
              <a:t>Stick to the basics of Abstraction and Decomposition.  </a:t>
            </a:r>
          </a:p>
          <a:p>
            <a:r>
              <a:rPr lang="en-GB" dirty="0">
                <a:latin typeface="Lato" panose="020F0502020204030203" pitchFamily="34" charset="0"/>
                <a:ea typeface="Lato" panose="020F0502020204030203" pitchFamily="34" charset="0"/>
                <a:cs typeface="Lato" panose="020F0502020204030203" pitchFamily="34" charset="0"/>
              </a:rPr>
              <a:t>Explain how these can be used together.  Removing the unnecessary detail from a problems and then breaking it down into manageable parts – take a look at maps of underground systems or OS maps and how these are not exact replication like satellite imagery but remove the unnecessary info to help us use the system to find our way home</a:t>
            </a:r>
          </a:p>
          <a:p>
            <a:r>
              <a:rPr lang="en-GB" dirty="0">
                <a:latin typeface="Lato" panose="020F0502020204030203" pitchFamily="34" charset="0"/>
                <a:ea typeface="Lato" panose="020F0502020204030203" pitchFamily="34" charset="0"/>
                <a:cs typeface="Lato" panose="020F0502020204030203" pitchFamily="34" charset="0"/>
              </a:rPr>
              <a:t>This is a good time to bring up the concept of Divide and Conquer</a:t>
            </a:r>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5</a:t>
            </a:fld>
            <a:endParaRPr lang="en-US" altLang="en-US"/>
          </a:p>
        </p:txBody>
      </p:sp>
    </p:spTree>
    <p:extLst>
      <p:ext uri="{BB962C8B-B14F-4D97-AF65-F5344CB8AC3E}">
        <p14:creationId xmlns:p14="http://schemas.microsoft.com/office/powerpoint/2010/main" val="630939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Use the scenario to introduce the concept of I/P/O</a:t>
            </a:r>
          </a:p>
          <a:p>
            <a:r>
              <a:rPr lang="en-GB" dirty="0">
                <a:latin typeface="Lato" panose="020F0502020204030203" pitchFamily="34" charset="0"/>
                <a:ea typeface="Lato" panose="020F0502020204030203" pitchFamily="34" charset="0"/>
                <a:cs typeface="Lato" panose="020F0502020204030203" pitchFamily="34" charset="0"/>
              </a:rPr>
              <a:t>Explain what the different sensors can do.  Link the sensors to human senses</a:t>
            </a:r>
          </a:p>
          <a:p>
            <a:r>
              <a:rPr lang="en-GB" dirty="0">
                <a:latin typeface="Lato" panose="020F0502020204030203" pitchFamily="34" charset="0"/>
                <a:ea typeface="Lato" panose="020F0502020204030203" pitchFamily="34" charset="0"/>
                <a:cs typeface="Lato" panose="020F0502020204030203" pitchFamily="34" charset="0"/>
              </a:rPr>
              <a:t>Introduce the concept of think ,pair share and get students colourably working</a:t>
            </a:r>
          </a:p>
          <a:p>
            <a:endParaRPr lang="en-GB" dirty="0">
              <a:latin typeface="Lato" panose="020F0502020204030203" pitchFamily="34" charset="0"/>
              <a:ea typeface="Lato" panose="020F0502020204030203" pitchFamily="34" charset="0"/>
              <a:cs typeface="Lato" panose="020F0502020204030203" pitchFamily="34" charset="0"/>
            </a:endParaRPr>
          </a:p>
          <a:p>
            <a:r>
              <a:rPr lang="en-GB" dirty="0">
                <a:latin typeface="Lato" panose="020F0502020204030203" pitchFamily="34" charset="0"/>
                <a:ea typeface="Lato" panose="020F0502020204030203" pitchFamily="34" charset="0"/>
                <a:cs typeface="Lato" panose="020F0502020204030203" pitchFamily="34" charset="0"/>
              </a:rPr>
              <a:t>Get students to share their ideas so examples might be</a:t>
            </a:r>
          </a:p>
          <a:p>
            <a:pPr marL="0" indent="0">
              <a:buNone/>
            </a:pPr>
            <a:r>
              <a:rPr lang="en-GB" sz="1200" dirty="0">
                <a:latin typeface="Lato" panose="020F0502020204030203" pitchFamily="34" charset="0"/>
                <a:ea typeface="Lato" panose="020F0502020204030203" pitchFamily="34" charset="0"/>
                <a:cs typeface="Lato" panose="020F0502020204030203" pitchFamily="34" charset="0"/>
              </a:rPr>
              <a:t>Line followers to find the correct bin – different coloured lines for different product categories</a:t>
            </a:r>
          </a:p>
          <a:p>
            <a:pPr marL="0" indent="0">
              <a:buNone/>
            </a:pPr>
            <a:r>
              <a:rPr lang="en-GB" sz="1200" dirty="0">
                <a:latin typeface="Lato" panose="020F0502020204030203" pitchFamily="34" charset="0"/>
                <a:ea typeface="Lato" panose="020F0502020204030203" pitchFamily="34" charset="0"/>
                <a:cs typeface="Lato" panose="020F0502020204030203" pitchFamily="34" charset="0"/>
              </a:rPr>
              <a:t>Ultrasonic detector to identify where the walls are and stop or if a worker is in the way</a:t>
            </a:r>
          </a:p>
          <a:p>
            <a:pPr marL="0" indent="0">
              <a:buNone/>
            </a:pPr>
            <a:r>
              <a:rPr lang="en-GB" sz="1200" dirty="0">
                <a:latin typeface="Lato" panose="020F0502020204030203" pitchFamily="34" charset="0"/>
                <a:ea typeface="Lato" panose="020F0502020204030203" pitchFamily="34" charset="0"/>
                <a:cs typeface="Lato" panose="020F0502020204030203" pitchFamily="34" charset="0"/>
              </a:rPr>
              <a:t>Light sensor so it can identify when its in its parking zone to power down.</a:t>
            </a:r>
          </a:p>
          <a:p>
            <a:pPr marL="0" indent="0">
              <a:buNone/>
            </a:pPr>
            <a:endParaRPr lang="en-GB" sz="1200" dirty="0">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0" fontAlgn="base" latinLnBrk="0" hangingPunct="0">
              <a:lnSpc>
                <a:spcPct val="100000"/>
              </a:lnSpc>
              <a:spcBef>
                <a:spcPts val="600"/>
              </a:spcBef>
              <a:spcAft>
                <a:spcPct val="0"/>
              </a:spcAft>
              <a:buClrTx/>
              <a:buSzTx/>
              <a:buFontTx/>
              <a:buNone/>
              <a:tabLst/>
              <a:defRPr/>
            </a:pPr>
            <a:r>
              <a:rPr lang="en-GB" sz="1200">
                <a:latin typeface="Lato" panose="020F0502020204030203" pitchFamily="34" charset="0"/>
                <a:ea typeface="Lato" panose="020F0502020204030203" pitchFamily="34" charset="0"/>
                <a:cs typeface="Lato" panose="020F0502020204030203" pitchFamily="34" charset="0"/>
              </a:rPr>
              <a:t>The Stretch Task </a:t>
            </a:r>
            <a:r>
              <a:rPr lang="en-GB" sz="1200" dirty="0">
                <a:latin typeface="Lato" panose="020F0502020204030203" pitchFamily="34" charset="0"/>
                <a:ea typeface="Lato" panose="020F0502020204030203" pitchFamily="34" charset="0"/>
                <a:cs typeface="Lato" panose="020F0502020204030203" pitchFamily="34" charset="0"/>
              </a:rPr>
              <a:t>includes </a:t>
            </a:r>
            <a:r>
              <a:rPr lang="en-GB" dirty="0">
                <a:latin typeface="Lato" panose="020F0502020204030203" pitchFamily="34" charset="0"/>
                <a:ea typeface="Lato" panose="020F0502020204030203" pitchFamily="34" charset="0"/>
                <a:cs typeface="Lato" panose="020F0502020204030203" pitchFamily="34" charset="0"/>
              </a:rPr>
              <a:t>Light bot which is a good website to include here http://lightbot.com/flash.html to give some idea of a robot following automated commands</a:t>
            </a:r>
          </a:p>
          <a:p>
            <a:pPr marL="0" indent="0">
              <a:buNone/>
            </a:pPr>
            <a:endParaRPr lang="en-GB" sz="1200" dirty="0">
              <a:latin typeface="Lato" panose="020F0502020204030203" pitchFamily="34" charset="0"/>
              <a:ea typeface="Lato" panose="020F0502020204030203" pitchFamily="34" charset="0"/>
              <a:cs typeface="Lato" panose="020F0502020204030203" pitchFamily="34" charset="0"/>
            </a:endParaRPr>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6</a:t>
            </a:fld>
            <a:endParaRPr lang="en-US" altLang="en-US"/>
          </a:p>
        </p:txBody>
      </p:sp>
    </p:spTree>
    <p:extLst>
      <p:ext uri="{BB962C8B-B14F-4D97-AF65-F5344CB8AC3E}">
        <p14:creationId xmlns:p14="http://schemas.microsoft.com/office/powerpoint/2010/main" val="40676619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D848DF0-097D-4560-9447-592EE2B146F6}"/>
              </a:ext>
            </a:extLst>
          </p:cNvPr>
          <p:cNvPicPr>
            <a:picLocks noChangeAspect="1"/>
          </p:cNvPicPr>
          <p:nvPr userDrawn="1"/>
        </p:nvPicPr>
        <p:blipFill>
          <a:blip r:embed="rId2">
            <a:extLst>
              <a:ext uri="{28A0092B-C50C-407E-A947-70E740481C1C}">
                <a14:useLocalDpi xmlns:a14="http://schemas.microsoft.com/office/drawing/2010/main" val="0"/>
              </a:ext>
            </a:extLst>
          </a:blip>
          <a:srcRect r="-367"/>
          <a:stretch>
            <a:fillRect/>
          </a:stretch>
        </p:blipFill>
        <p:spPr bwMode="auto">
          <a:xfrm>
            <a:off x="0" y="0"/>
            <a:ext cx="12252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2" name="Rectangle 11">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3" name="Rectangle 12">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16"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707"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26"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8"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4165931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2"/>
          <p:cNvSpPr>
            <a:spLocks noGrp="1"/>
          </p:cNvSpPr>
          <p:nvPr>
            <p:ph idx="1"/>
          </p:nvPr>
        </p:nvSpPr>
        <p:spPr>
          <a:xfrm>
            <a:off x="492125" y="1237785"/>
            <a:ext cx="11180867" cy="45952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vl4pPr>
              <a:lnSpc>
                <a:spcPct val="100000"/>
              </a:lnSpc>
              <a:spcAft>
                <a:spcPts val="0"/>
              </a:spcAft>
              <a:buClr>
                <a:schemeClr val="accent1"/>
              </a:buClr>
              <a:defRPr>
                <a:solidFill>
                  <a:srgbClr val="383838"/>
                </a:solidFill>
              </a:defRPr>
            </a:lvl4pPr>
            <a:lvl5pPr>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59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62113"/>
            <a:ext cx="0" cy="447357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spcAft>
                <a:spcPts val="0"/>
              </a:spcAft>
              <a:buNone/>
              <a:defRPr sz="2400">
                <a:solidFill>
                  <a:schemeClr val="tx2">
                    <a:lumMod val="60000"/>
                    <a:lumOff val="40000"/>
                  </a:schemeClr>
                </a:solidFill>
              </a:defRPr>
            </a:lvl1pPr>
          </a:lstStyle>
          <a:p>
            <a:pPr lvl="0"/>
            <a:r>
              <a:rPr lang="en-US"/>
              <a:t>Click to edit Master text styles</a:t>
            </a:r>
          </a:p>
        </p:txBody>
      </p:sp>
      <p:sp>
        <p:nvSpPr>
          <p:cNvPr id="9" name="Text Placeholder 131"/>
          <p:cNvSpPr>
            <a:spLocks noGrp="1"/>
          </p:cNvSpPr>
          <p:nvPr>
            <p:ph type="body" sz="quarter" idx="16"/>
          </p:nvPr>
        </p:nvSpPr>
        <p:spPr>
          <a:xfrm>
            <a:off x="492125"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92125" y="2361952"/>
            <a:ext cx="5332941" cy="3605743"/>
          </a:xfrm>
        </p:spPr>
        <p:txBody>
          <a:bodyPr/>
          <a:lstStyle>
            <a:lvl1pPr marL="342900" indent="-342900" algn="just">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p:nvPr>
        </p:nvSpPr>
        <p:spPr>
          <a:xfrm>
            <a:off x="6341534" y="1620481"/>
            <a:ext cx="5332942"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2" name="Content Placeholder 3"/>
          <p:cNvSpPr>
            <a:spLocks noGrp="1"/>
          </p:cNvSpPr>
          <p:nvPr>
            <p:ph sz="quarter" idx="21"/>
          </p:nvPr>
        </p:nvSpPr>
        <p:spPr>
          <a:xfrm>
            <a:off x="6339947" y="2361951"/>
            <a:ext cx="5332941" cy="3605743"/>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76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68E74E5E-FCF5-49A9-B64D-DF3149C4A4D3}"/>
              </a:ext>
            </a:extLst>
          </p:cNvPr>
          <p:cNvGrpSpPr>
            <a:grpSpLocks/>
          </p:cNvGrpSpPr>
          <p:nvPr userDrawn="1"/>
        </p:nvGrpSpPr>
        <p:grpSpPr bwMode="auto">
          <a:xfrm>
            <a:off x="4148138" y="1754188"/>
            <a:ext cx="3903662" cy="4305300"/>
            <a:chOff x="3706307" y="1883391"/>
            <a:chExt cx="3803176" cy="4472959"/>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p:ph type="body" sz="quarter" idx="16"/>
          </p:nvPr>
        </p:nvSpPr>
        <p:spPr>
          <a:xfrm>
            <a:off x="492125"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3" name="Text Placeholder 2"/>
          <p:cNvSpPr>
            <a:spLocks noGrp="1"/>
          </p:cNvSpPr>
          <p:nvPr>
            <p:ph idx="17"/>
          </p:nvPr>
        </p:nvSpPr>
        <p:spPr>
          <a:xfrm>
            <a:off x="4444207"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lvl2pPr>
          </a:lstStyle>
          <a:p>
            <a:pPr lvl="0"/>
            <a:r>
              <a:rPr lang="en-US"/>
              <a:t>Click to edit Master text styles</a:t>
            </a:r>
          </a:p>
          <a:p>
            <a:pPr lvl="1"/>
            <a:r>
              <a:rPr lang="en-US"/>
              <a:t>Second level</a:t>
            </a:r>
          </a:p>
        </p:txBody>
      </p:sp>
      <p:sp>
        <p:nvSpPr>
          <p:cNvPr id="14" name="Text Placeholder 2"/>
          <p:cNvSpPr>
            <a:spLocks noGrp="1"/>
          </p:cNvSpPr>
          <p:nvPr>
            <p:ph idx="18"/>
          </p:nvPr>
        </p:nvSpPr>
        <p:spPr>
          <a:xfrm>
            <a:off x="8300113" y="2373786"/>
            <a:ext cx="3359281" cy="360594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15" name="Text Placeholder 131"/>
          <p:cNvSpPr>
            <a:spLocks noGrp="1"/>
          </p:cNvSpPr>
          <p:nvPr>
            <p:ph type="body" sz="quarter" idx="19"/>
          </p:nvPr>
        </p:nvSpPr>
        <p:spPr>
          <a:xfrm>
            <a:off x="4419997"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6" name="Text Placeholder 131"/>
          <p:cNvSpPr>
            <a:spLocks noGrp="1"/>
          </p:cNvSpPr>
          <p:nvPr>
            <p:ph type="body" sz="quarter" idx="20"/>
          </p:nvPr>
        </p:nvSpPr>
        <p:spPr>
          <a:xfrm>
            <a:off x="8299449" y="1611050"/>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2735799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grpSp>
        <p:nvGrpSpPr>
          <p:cNvPr id="10" name="Group 6">
            <a:extLst>
              <a:ext uri="{FF2B5EF4-FFF2-40B4-BE49-F238E27FC236}">
                <a16:creationId xmlns:a16="http://schemas.microsoft.com/office/drawing/2014/main" id="{53D234CD-759F-4F63-8BAE-5EF83F4A80C7}"/>
              </a:ext>
            </a:extLst>
          </p:cNvPr>
          <p:cNvGrpSpPr>
            <a:grpSpLocks/>
          </p:cNvGrpSpPr>
          <p:nvPr userDrawn="1"/>
        </p:nvGrpSpPr>
        <p:grpSpPr bwMode="auto">
          <a:xfrm>
            <a:off x="4148138" y="1625600"/>
            <a:ext cx="3903662" cy="4305300"/>
            <a:chOff x="3706307" y="1883391"/>
            <a:chExt cx="3803176" cy="4472959"/>
          </a:xfrm>
        </p:grpSpPr>
        <p:cxnSp>
          <p:nvCxnSpPr>
            <p:cNvPr id="11" name="Straight Connector 10">
              <a:extLst>
                <a:ext uri="{FF2B5EF4-FFF2-40B4-BE49-F238E27FC236}">
                  <a16:creationId xmlns:a16="http://schemas.microsoft.com/office/drawing/2014/main" id="{28285B74-8217-47D6-B1F9-41EF84375055}"/>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1DA9028-E80A-4D10-A238-5C9D08569859}"/>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18" name="Text Placeholder 131"/>
          <p:cNvSpPr>
            <a:spLocks noGrp="1"/>
          </p:cNvSpPr>
          <p:nvPr>
            <p:ph type="body" sz="quarter" idx="16"/>
          </p:nvPr>
        </p:nvSpPr>
        <p:spPr>
          <a:xfrm>
            <a:off x="492125" y="1562924"/>
            <a:ext cx="3359945" cy="560696"/>
          </a:xfrm>
        </p:spPr>
        <p:txBody>
          <a:bodyPr anchor="b"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1">
                <a:solidFill>
                  <a:schemeClr val="accent1"/>
                </a:solidFill>
              </a:defRPr>
            </a:lvl1pPr>
          </a:lstStyle>
          <a:p>
            <a:pPr lvl="0"/>
            <a:r>
              <a:rPr lang="en-US"/>
              <a:t>Click to edit Master text styles</a:t>
            </a:r>
          </a:p>
        </p:txBody>
      </p:sp>
      <p:sp>
        <p:nvSpPr>
          <p:cNvPr id="19" name="Text Placeholder 131"/>
          <p:cNvSpPr>
            <a:spLocks noGrp="1"/>
          </p:cNvSpPr>
          <p:nvPr>
            <p:ph type="body" sz="quarter" idx="17"/>
          </p:nvPr>
        </p:nvSpPr>
        <p:spPr>
          <a:xfrm>
            <a:off x="4416027"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20" name="Text Placeholder 131"/>
          <p:cNvSpPr>
            <a:spLocks noGrp="1"/>
          </p:cNvSpPr>
          <p:nvPr>
            <p:ph type="body" sz="quarter" idx="18"/>
          </p:nvPr>
        </p:nvSpPr>
        <p:spPr>
          <a:xfrm>
            <a:off x="8306264" y="1569937"/>
            <a:ext cx="3359945" cy="560696"/>
          </a:xfrm>
        </p:spPr>
        <p:txBody>
          <a:bodyPr anchor="b" anchorCtr="0"/>
          <a:lstStyle>
            <a:lvl1pPr marL="0" indent="0">
              <a:buClr>
                <a:schemeClr val="accent1"/>
              </a:buClr>
              <a:buNone/>
              <a:defRPr lang="en-US" sz="2400" b="1" kern="1200" dirty="0" smtClean="0">
                <a:solidFill>
                  <a:schemeClr val="accent1"/>
                </a:solidFill>
                <a:latin typeface="+mn-lt"/>
                <a:ea typeface="ＭＳ Ｐゴシック" charset="0"/>
                <a:cs typeface="ＭＳ Ｐゴシック" charset="0"/>
              </a:defRPr>
            </a:lvl1pPr>
          </a:lstStyle>
          <a:p>
            <a:pPr lvl="0"/>
            <a:r>
              <a:rPr lang="en-US"/>
              <a:t>Click to edit Master text styles</a:t>
            </a:r>
          </a:p>
        </p:txBody>
      </p:sp>
      <p:sp>
        <p:nvSpPr>
          <p:cNvPr id="4" name="Content Placeholder 3"/>
          <p:cNvSpPr>
            <a:spLocks noGrp="1"/>
          </p:cNvSpPr>
          <p:nvPr>
            <p:ph sz="quarter" idx="19"/>
          </p:nvPr>
        </p:nvSpPr>
        <p:spPr>
          <a:xfrm>
            <a:off x="492125" y="2323016"/>
            <a:ext cx="3359945" cy="3608590"/>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20"/>
          </p:nvPr>
        </p:nvSpPr>
        <p:spPr>
          <a:xfrm>
            <a:off x="4416027" y="2323016"/>
            <a:ext cx="3359548"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21"/>
          </p:nvPr>
        </p:nvSpPr>
        <p:spPr>
          <a:xfrm>
            <a:off x="8306264" y="2323016"/>
            <a:ext cx="3360274" cy="3608387"/>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a:lnSpc>
                <a:spcPct val="100000"/>
              </a:lnSpc>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41517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33738" y="16319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dirty="0">
                <a:solidFill>
                  <a:schemeClr val="tx2">
                    <a:lumMod val="60000"/>
                    <a:lumOff val="40000"/>
                  </a:schemeClr>
                </a:solidFill>
              </a:defRPr>
            </a:lvl1pPr>
          </a:lstStyle>
          <a:p>
            <a:pPr lvl="0"/>
            <a:r>
              <a:rPr lang="en-US"/>
              <a:t>Click to edit Master text styles</a:t>
            </a:r>
          </a:p>
        </p:txBody>
      </p:sp>
      <p:sp>
        <p:nvSpPr>
          <p:cNvPr id="18" name="Text Placeholder 2"/>
          <p:cNvSpPr>
            <a:spLocks noGrp="1"/>
          </p:cNvSpPr>
          <p:nvPr>
            <p:ph idx="1"/>
          </p:nvPr>
        </p:nvSpPr>
        <p:spPr>
          <a:xfrm>
            <a:off x="492789" y="1631112"/>
            <a:ext cx="2606011" cy="4086426"/>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2"/>
            <a:ext cx="8256853" cy="4086426"/>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5690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746250"/>
            <a:ext cx="0" cy="408622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Content Placeholder 5"/>
          <p:cNvSpPr>
            <a:spLocks noGrp="1"/>
          </p:cNvSpPr>
          <p:nvPr>
            <p:ph sz="quarter" idx="15"/>
          </p:nvPr>
        </p:nvSpPr>
        <p:spPr>
          <a:xfrm>
            <a:off x="9037638" y="1746560"/>
            <a:ext cx="2635250" cy="4086428"/>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92125" y="1746250"/>
            <a:ext cx="8335964"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marL="581343">
              <a:lnSpc>
                <a:spcPct val="100000"/>
              </a:lnSpc>
              <a:spcAft>
                <a:spcPts val="0"/>
              </a:spcAft>
              <a:buClr>
                <a:schemeClr val="accent1"/>
              </a:buClr>
              <a:defRPr>
                <a:solidFill>
                  <a:srgbClr val="383838"/>
                </a:solidFill>
              </a:defRPr>
            </a:lvl2pPr>
            <a:lvl3pPr marL="947103">
              <a:lnSpc>
                <a:spcPct val="100000"/>
              </a:lnSpc>
              <a:spcAft>
                <a:spcPts val="0"/>
              </a:spcAft>
              <a:buClr>
                <a:schemeClr val="accent1"/>
              </a:buClr>
              <a:defRPr>
                <a:solidFill>
                  <a:srgbClr val="383838"/>
                </a:solidFill>
              </a:defRPr>
            </a:lvl3pPr>
            <a:lvl4pPr marL="1293178" indent="-173038">
              <a:lnSpc>
                <a:spcPct val="100000"/>
              </a:lnSpc>
              <a:spcAft>
                <a:spcPts val="0"/>
              </a:spcAft>
              <a:buClr>
                <a:schemeClr val="accent1"/>
              </a:buClr>
              <a:buFont typeface="Arial" charset="0"/>
              <a:buChar char="•"/>
              <a:defRPr>
                <a:solidFill>
                  <a:srgbClr val="383838"/>
                </a:solidFill>
              </a:defRPr>
            </a:lvl4pPr>
            <a:lvl5pPr marL="1518603">
              <a:lnSpc>
                <a:spcPct val="100000"/>
              </a:lnSpc>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5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71610"/>
            <a:ext cx="2606675" cy="1953683"/>
          </a:xfrm>
        </p:spPr>
        <p:txBody>
          <a:bodyPr/>
          <a:lstStyle>
            <a:lvl1pPr marL="0" indent="0">
              <a:buClr>
                <a:schemeClr val="accent1"/>
              </a:buClr>
              <a:buNone/>
              <a:defRPr/>
            </a:lvl1pPr>
          </a:lstStyle>
          <a:p>
            <a:pPr lvl="0"/>
            <a:r>
              <a:rPr lang="en-US" noProof="0"/>
              <a:t>Click icon to add picture</a:t>
            </a:r>
          </a:p>
        </p:txBody>
      </p:sp>
      <p:sp>
        <p:nvSpPr>
          <p:cNvPr id="104" name="Picture Placeholder 5"/>
          <p:cNvSpPr>
            <a:spLocks noGrp="1"/>
          </p:cNvSpPr>
          <p:nvPr>
            <p:ph type="pic" sz="quarter" idx="18"/>
          </p:nvPr>
        </p:nvSpPr>
        <p:spPr>
          <a:xfrm>
            <a:off x="3354388" y="3809037"/>
            <a:ext cx="2606675" cy="1953683"/>
          </a:xfrm>
        </p:spPr>
        <p:txBody>
          <a:bodyPr/>
          <a:lstStyle>
            <a:lvl1pPr marL="0" indent="0">
              <a:buClr>
                <a:schemeClr val="accent1"/>
              </a:buClr>
              <a:buNone/>
              <a:defRPr/>
            </a:lvl1pPr>
          </a:lstStyle>
          <a:p>
            <a:pPr lvl="0"/>
            <a:r>
              <a:rPr lang="en-US" noProof="0"/>
              <a:t>Click icon to add picture</a:t>
            </a:r>
          </a:p>
        </p:txBody>
      </p:sp>
      <p:sp>
        <p:nvSpPr>
          <p:cNvPr id="105" name="Picture Placeholder 5"/>
          <p:cNvSpPr>
            <a:spLocks noGrp="1"/>
          </p:cNvSpPr>
          <p:nvPr>
            <p:ph type="pic" sz="quarter" idx="19"/>
          </p:nvPr>
        </p:nvSpPr>
        <p:spPr>
          <a:xfrm>
            <a:off x="9066213" y="1671610"/>
            <a:ext cx="2606675" cy="1953683"/>
          </a:xfrm>
        </p:spPr>
        <p:txBody>
          <a:bodyPr/>
          <a:lstStyle>
            <a:lvl1pPr marL="0" indent="0">
              <a:buClr>
                <a:schemeClr val="accent1"/>
              </a:buClr>
              <a:buNone/>
              <a:defRPr/>
            </a:lvl1pPr>
          </a:lstStyle>
          <a:p>
            <a:pPr lvl="0"/>
            <a:r>
              <a:rPr lang="en-US" noProof="0"/>
              <a:t>Click icon to add picture</a:t>
            </a:r>
          </a:p>
        </p:txBody>
      </p:sp>
      <p:sp>
        <p:nvSpPr>
          <p:cNvPr id="106" name="Picture Placeholder 5"/>
          <p:cNvSpPr>
            <a:spLocks noGrp="1"/>
          </p:cNvSpPr>
          <p:nvPr>
            <p:ph type="pic" sz="quarter" idx="20"/>
          </p:nvPr>
        </p:nvSpPr>
        <p:spPr>
          <a:xfrm>
            <a:off x="9066213" y="3809037"/>
            <a:ext cx="2606675" cy="1953683"/>
          </a:xfrm>
        </p:spPr>
        <p:txBody>
          <a:bodyPr/>
          <a:lstStyle>
            <a:lvl1pPr marL="0" indent="0">
              <a:buClr>
                <a:schemeClr val="accent1"/>
              </a:buClr>
              <a:buNone/>
              <a:defRPr/>
            </a:lvl1pPr>
          </a:lstStyle>
          <a:p>
            <a:pPr lvl="0"/>
            <a:r>
              <a:rPr lang="en-US" noProof="0"/>
              <a:t>Click icon to add picture</a:t>
            </a:r>
          </a:p>
        </p:txBody>
      </p:sp>
      <p:sp>
        <p:nvSpPr>
          <p:cNvPr id="14" name="Text Placeholder 7"/>
          <p:cNvSpPr>
            <a:spLocks noGrp="1"/>
          </p:cNvSpPr>
          <p:nvPr>
            <p:ph type="body" sz="quarter" idx="21"/>
          </p:nvPr>
        </p:nvSpPr>
        <p:spPr>
          <a:xfrm>
            <a:off x="492125"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solidFill>
                  <a:srgbClr val="383838"/>
                </a:solidFill>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71610"/>
            <a:ext cx="2606675" cy="4086225"/>
          </a:xfrm>
        </p:spPr>
        <p:txBody>
          <a:bodyPr/>
          <a:lstStyle>
            <a:lvl1pPr marL="342900" indent="-342900">
              <a:lnSpc>
                <a:spcPct val="100000"/>
              </a:lnSpc>
              <a:spcBef>
                <a:spcPts val="600"/>
              </a:spcBef>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vl4pPr marL="1201738" indent="-173038">
              <a:lnSpc>
                <a:spcPct val="100000"/>
              </a:lnSpc>
              <a:spcBef>
                <a:spcPts val="0"/>
              </a:spcBef>
              <a:spcAft>
                <a:spcPts val="0"/>
              </a:spcAft>
              <a:buClr>
                <a:schemeClr val="accent1"/>
              </a:buClr>
              <a:buFont typeface="Arial" charset="0"/>
              <a:buChar char="•"/>
              <a:defRPr>
                <a:solidFill>
                  <a:srgbClr val="383838"/>
                </a:solidFill>
              </a:defRPr>
            </a:lvl4pPr>
            <a:lvl5pPr>
              <a:lnSpc>
                <a:spcPct val="100000"/>
              </a:lnSpc>
              <a:spcBef>
                <a:spcPts val="0"/>
              </a:spcBef>
              <a:spcAft>
                <a:spcPts val="0"/>
              </a:spcAft>
              <a:buClr>
                <a:schemeClr val="accent1"/>
              </a:buClr>
              <a:defRPr>
                <a:solidFill>
                  <a:srgbClr val="38383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475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4"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tx2">
                    <a:lumMod val="60000"/>
                    <a:lumOff val="40000"/>
                  </a:schemeClr>
                </a:solidFill>
              </a:defRPr>
            </a:lvl1pPr>
          </a:lstStyle>
          <a:p>
            <a:pPr lvl="0"/>
            <a:r>
              <a:rPr lang="en-US"/>
              <a:t>Click to edit Master text styles</a:t>
            </a:r>
          </a:p>
        </p:txBody>
      </p:sp>
      <p:sp>
        <p:nvSpPr>
          <p:cNvPr id="7" name="Text Placeholder 2"/>
          <p:cNvSpPr>
            <a:spLocks noGrp="1"/>
          </p:cNvSpPr>
          <p:nvPr>
            <p:ph idx="1"/>
          </p:nvPr>
        </p:nvSpPr>
        <p:spPr>
          <a:xfrm>
            <a:off x="492789" y="1671612"/>
            <a:ext cx="5467744" cy="4086426"/>
          </a:xfrm>
          <a:prstGeom prst="rect">
            <a:avLst/>
          </a:prstGeom>
        </p:spPr>
        <p:txBody>
          <a:bodyPr/>
          <a:lstStyle>
            <a:lvl1pPr marL="342900" indent="-342900">
              <a:lnSpc>
                <a:spcPct val="100000"/>
              </a:lnSpc>
              <a:spcAft>
                <a:spcPts val="0"/>
              </a:spcAft>
              <a:buClr>
                <a:schemeClr val="accent1"/>
              </a:buClr>
              <a:buFont typeface="Arial" charset="0"/>
              <a:buChar char="•"/>
              <a:defRPr/>
            </a:lvl1pPr>
            <a:lvl2pPr>
              <a:lnSpc>
                <a:spcPct val="100000"/>
              </a:lnSpc>
              <a:spcBef>
                <a:spcPts val="0"/>
              </a:spcBef>
              <a:spcAft>
                <a:spcPts val="0"/>
              </a:spcAft>
              <a:buClr>
                <a:schemeClr val="accent1"/>
              </a:buClr>
              <a:defRPr>
                <a:solidFill>
                  <a:srgbClr val="383838"/>
                </a:solidFill>
              </a:defRPr>
            </a:lvl2pPr>
            <a:lvl3pPr>
              <a:lnSpc>
                <a:spcPct val="100000"/>
              </a:lnSpc>
              <a:spcBef>
                <a:spcPts val="0"/>
              </a:spcBef>
              <a:spcAft>
                <a:spcPts val="0"/>
              </a:spcAft>
              <a:buClr>
                <a:schemeClr val="accent1"/>
              </a:buClr>
              <a:defRPr>
                <a:solidFill>
                  <a:srgbClr val="38383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11237" y="1671610"/>
            <a:ext cx="5461651" cy="4086427"/>
          </a:xfrm>
        </p:spPr>
        <p:txBody>
          <a:bodyPr/>
          <a:lstStyle>
            <a:lvl1pPr marL="0" indent="0">
              <a:buClr>
                <a:schemeClr val="accent1"/>
              </a:buClr>
              <a:buNone/>
              <a:defRPr/>
            </a:lvl1pPr>
          </a:lstStyle>
          <a:p>
            <a:pPr lvl="0"/>
            <a:r>
              <a:rPr lang="en-US" noProof="0"/>
              <a:t>Click icon to add picture</a:t>
            </a:r>
          </a:p>
        </p:txBody>
      </p:sp>
    </p:spTree>
    <p:extLst>
      <p:ext uri="{BB962C8B-B14F-4D97-AF65-F5344CB8AC3E}">
        <p14:creationId xmlns:p14="http://schemas.microsoft.com/office/powerpoint/2010/main" val="3793475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92789" y="1536022"/>
            <a:ext cx="11180867" cy="4087104"/>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52181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23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5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E5033D9-3668-4017-A592-1CF34695B2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245C7479-AFA1-44A4-A0E2-206B7FC5D44C}"/>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8"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9"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4990" y="-948607"/>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98261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Slide for Full Width Us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187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sp>
        <p:nvSpPr>
          <p:cNvPr id="2" name="TextBox 26">
            <a:extLst>
              <a:ext uri="{FF2B5EF4-FFF2-40B4-BE49-F238E27FC236}">
                <a16:creationId xmlns:a16="http://schemas.microsoft.com/office/drawing/2014/main" id="{AECFDFC3-E8F8-4A3B-A7B5-C494553698E7}"/>
              </a:ext>
            </a:extLst>
          </p:cNvPr>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5593C93C-1E5D-4C19-8510-510953C83CCF}"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4" name="TextBox 3">
            <a:extLst>
              <a:ext uri="{FF2B5EF4-FFF2-40B4-BE49-F238E27FC236}">
                <a16:creationId xmlns:a16="http://schemas.microsoft.com/office/drawing/2014/main" id="{0511EA66-8035-4072-B874-ABE710416AFE}"/>
              </a:ext>
            </a:extLst>
          </p:cNvPr>
          <p:cNvSpPr txBox="1">
            <a:spLocks noChangeArrowheads="1"/>
          </p:cNvSpPr>
          <p:nvPr userDrawn="1"/>
        </p:nvSpPr>
        <p:spPr bwMode="auto">
          <a:xfrm>
            <a:off x="1757182" y="6432905"/>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705691CA-1385-4202-BB32-7980FD0D4BC4}"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5" name="Rectangle 4">
            <a:extLst>
              <a:ext uri="{FF2B5EF4-FFF2-40B4-BE49-F238E27FC236}">
                <a16:creationId xmlns:a16="http://schemas.microsoft.com/office/drawing/2014/main" id="{A9C7212D-F60C-4C2D-A508-E9F1C351B12C}"/>
              </a:ext>
            </a:extLst>
          </p:cNvPr>
          <p:cNvSpPr>
            <a:spLocks noChangeArrowheads="1"/>
          </p:cNvSpPr>
          <p:nvPr userDrawn="1"/>
        </p:nvSpPr>
        <p:spPr bwMode="auto">
          <a:xfrm>
            <a:off x="1114791" y="536644"/>
            <a:ext cx="440372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Thank You</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Danke</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Merci</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谢谢</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ありがとう</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rPr>
              <a:t>Gracias</a:t>
            </a: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err="1">
                <a:ln>
                  <a:noFill/>
                </a:ln>
                <a:solidFill>
                  <a:prstClr val="white"/>
                </a:solidFill>
                <a:effectLst/>
                <a:uLnTx/>
                <a:uFillTx/>
                <a:latin typeface="Calibri" charset="0"/>
                <a:ea typeface="ＭＳ Ｐゴシック" charset="-128"/>
                <a:cs typeface="+mn-cs"/>
              </a:rPr>
              <a:t>Kiitos</a:t>
            </a:r>
            <a:endParaRPr kumimoji="0" lang="en-US" alt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ko-KR" altLang="en-US" sz="3600" b="1" i="0" u="none" strike="noStrike" kern="1200" cap="none" spc="0" normalizeH="0" baseline="0" noProof="0">
                <a:ln>
                  <a:noFill/>
                </a:ln>
                <a:solidFill>
                  <a:prstClr val="white"/>
                </a:solidFill>
                <a:effectLst/>
                <a:uLnTx/>
                <a:uFillTx/>
                <a:latin typeface="Calibri" charset="0"/>
                <a:cs typeface="+mn-cs"/>
              </a:rPr>
              <a:t>감사합니다</a:t>
            </a:r>
            <a:endParaRPr kumimoji="0" lang="ko-KR" altLang="en-US" sz="3600" b="0" i="0" u="none" strike="noStrike" kern="1200" cap="none" spc="0" normalizeH="0" baseline="0" noProof="0">
              <a:ln>
                <a:noFill/>
              </a:ln>
              <a:solidFill>
                <a:prstClr val="white"/>
              </a:solidFill>
              <a:effectLst/>
              <a:uLnTx/>
              <a:uFillTx/>
              <a:latin typeface="Calibri" charset="0"/>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rPr>
              <a:t>धन्यवाद</a:t>
            </a:r>
            <a:endParaRPr kumimoji="0" lang="en-US" sz="3600" b="0" i="0" u="none" strike="noStrike" kern="1200" cap="none" spc="0" normalizeH="0" baseline="0" noProof="0">
              <a:ln>
                <a:noFill/>
              </a:ln>
              <a:solidFill>
                <a:prstClr val="white"/>
              </a:solidFill>
              <a:effectLst/>
              <a:uLnTx/>
              <a:uFillTx/>
              <a:latin typeface="Calibri" charset="0"/>
              <a:ea typeface="ＭＳ Ｐゴシック" charset="-128"/>
              <a:cs typeface="+mn-cs"/>
            </a:endParaRPr>
          </a:p>
          <a:p>
            <a:pPr marL="0" marR="0" lvl="0" indent="0" algn="l" defTabSz="914400" rtl="0" eaLnBrk="0" fontAlgn="base" latinLnBrk="0" hangingPunct="0">
              <a:lnSpc>
                <a:spcPct val="100000"/>
              </a:lnSpc>
              <a:spcBef>
                <a:spcPts val="0"/>
              </a:spcBef>
              <a:spcAft>
                <a:spcPts val="0"/>
              </a:spcAft>
              <a:buClrTx/>
              <a:buSzTx/>
              <a:buFontTx/>
              <a:buNone/>
              <a:tabLst/>
              <a:defRPr/>
            </a:pPr>
            <a:r>
              <a:rPr kumimoji="0" lang="he-IL" sz="3600" b="0" i="0" u="none" strike="noStrike" kern="1200" cap="none" spc="0" normalizeH="0" baseline="0" noProof="0">
                <a:ln>
                  <a:noFill/>
                </a:ln>
                <a:solidFill>
                  <a:prstClr val="white"/>
                </a:solidFill>
                <a:effectLst/>
                <a:uLnTx/>
                <a:uFillTx/>
                <a:latin typeface="Calibri" charset="0"/>
                <a:ea typeface="ＭＳ Ｐゴシック" charset="-128"/>
                <a:cs typeface="Arial" panose="020B0604020202020204" pitchFamily="34" charset="0"/>
              </a:rPr>
              <a:t>תודה</a:t>
            </a:r>
            <a:endParaRPr kumimoji="0" lang="hi-in" sz="3600" b="0" i="0" u="none" strike="noStrike" kern="1200" cap="none" spc="0" normalizeH="0" baseline="0" noProof="0">
              <a:ln>
                <a:noFill/>
              </a:ln>
              <a:solidFill>
                <a:prstClr val="white"/>
              </a:solidFill>
              <a:effectLst/>
              <a:uLnTx/>
              <a:uFillTx/>
              <a:latin typeface="Calibri" charset="0"/>
              <a:ea typeface="ＭＳ Ｐゴシック" charset="-128"/>
              <a:cs typeface="Mangal" panose="02040503050203030202" pitchFamily="18" charset="0"/>
            </a:endParaRPr>
          </a:p>
        </p:txBody>
      </p:sp>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8" name="Picture 7">
            <a:extLst>
              <a:ext uri="{FF2B5EF4-FFF2-40B4-BE49-F238E27FC236}">
                <a16:creationId xmlns:a16="http://schemas.microsoft.com/office/drawing/2014/main" id="{974530B3-2C71-47A4-BAB2-78A35EAF1A59}"/>
              </a:ext>
            </a:extLst>
          </p:cNvPr>
          <p:cNvPicPr>
            <a:picLocks noChangeAspect="1"/>
          </p:cNvPicPr>
          <p:nvPr userDrawn="1"/>
        </p:nvPicPr>
        <p:blipFill>
          <a:blip r:embed="rId2"/>
          <a:stretch>
            <a:fillRect/>
          </a:stretch>
        </p:blipFill>
        <p:spPr>
          <a:xfrm>
            <a:off x="6482271" y="3123385"/>
            <a:ext cx="4201604" cy="611230"/>
          </a:xfrm>
          <a:prstGeom prst="rect">
            <a:avLst/>
          </a:prstGeom>
        </p:spPr>
      </p:pic>
    </p:spTree>
    <p:extLst>
      <p:ext uri="{BB962C8B-B14F-4D97-AF65-F5344CB8AC3E}">
        <p14:creationId xmlns:p14="http://schemas.microsoft.com/office/powerpoint/2010/main" val="923404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sp>
        <p:nvSpPr>
          <p:cNvPr id="2" name="TextBox 26"/>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EF865F52-F038-9143-B10F-EC315F327B49}"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srgbClr val="7F7F7F"/>
              </a:solidFill>
              <a:effectLst/>
              <a:uLnTx/>
              <a:uFillTx/>
              <a:latin typeface="Calibri" charset="0"/>
              <a:ea typeface="ＭＳ Ｐゴシック" charset="-128"/>
              <a:cs typeface="+mn-cs"/>
            </a:endParaRPr>
          </a:p>
        </p:txBody>
      </p:sp>
      <p:sp>
        <p:nvSpPr>
          <p:cNvPr id="3" name="TextBox 2"/>
          <p:cNvSpPr txBox="1">
            <a:spLocks noChangeArrowheads="1"/>
          </p:cNvSpPr>
          <p:nvPr userDrawn="1"/>
        </p:nvSpPr>
        <p:spPr bwMode="auto">
          <a:xfrm>
            <a:off x="492125" y="6430963"/>
            <a:ext cx="917575"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23CA994-01FB-B24C-A927-7E3417958BAD}" type="slidenum">
              <a:rPr kumimoji="0" lang="en-US" altLang="en-US" sz="1000" b="0" i="0" u="none" strike="noStrike" kern="1200" cap="none" spc="0" normalizeH="0" baseline="0" noProof="0" smtClean="0">
                <a:ln>
                  <a:noFill/>
                </a:ln>
                <a:solidFill>
                  <a:prstClr val="white"/>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endParaRPr>
          </a:p>
        </p:txBody>
      </p:sp>
      <p:sp>
        <p:nvSpPr>
          <p:cNvPr id="4" name="Rectangle 3"/>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p:cNvSpPr>
            <a:spLocks noChangeArrowheads="1"/>
          </p:cNvSpPr>
          <p:nvPr userDrawn="1"/>
        </p:nvSpPr>
        <p:spPr bwMode="auto">
          <a:xfrm>
            <a:off x="728663" y="4800600"/>
            <a:ext cx="5432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The Arm trademarks featured in this presentation are registered trademarks or trademarks of Arm Limited (or its subsidiaries) in the US and/or elsewhere.  All rights reserved.  All other marks featured may be trademarks of their respective owners.</a:t>
            </a:r>
          </a:p>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br>
            <a:r>
              <a:rPr kumimoji="0" lang="en-US" altLang="x-none" sz="1200" b="0" i="0" u="none" strike="noStrike" kern="1200" cap="none" spc="0" normalizeH="0" baseline="0" noProof="0" err="1">
                <a:ln>
                  <a:noFill/>
                </a:ln>
                <a:solidFill>
                  <a:prstClr val="white"/>
                </a:solidFill>
                <a:effectLst/>
                <a:uLnTx/>
                <a:uFillTx/>
                <a:latin typeface="Calibri" charset="0"/>
                <a:ea typeface="ＭＳ Ｐゴシック" charset="-128"/>
                <a:cs typeface="+mn-cs"/>
              </a:rPr>
              <a:t>www.arm.com</a:t>
            </a:r>
            <a:r>
              <a:rPr kumimoji="0" lang="en-US" altLang="x-none" sz="1200" b="0" i="0" u="none" strike="noStrike" kern="1200" cap="none" spc="0" normalizeH="0" baseline="0" noProof="0">
                <a:ln>
                  <a:noFill/>
                </a:ln>
                <a:solidFill>
                  <a:prstClr val="white"/>
                </a:solidFill>
                <a:effectLst/>
                <a:uLnTx/>
                <a:uFillTx/>
                <a:latin typeface="Calibri" charset="0"/>
                <a:ea typeface="ＭＳ Ｐゴシック" charset="-128"/>
                <a:cs typeface="+mn-cs"/>
              </a:rPr>
              <a:t>/company/policies/trademarks</a:t>
            </a:r>
          </a:p>
        </p:txBody>
      </p:sp>
      <p:sp>
        <p:nvSpPr>
          <p:cNvPr id="9" name="TextBox 20"/>
          <p:cNvSpPr txBox="1">
            <a:spLocks noChangeArrowheads="1"/>
          </p:cNvSpPr>
          <p:nvPr userDrawn="1"/>
        </p:nvSpPr>
        <p:spPr bwMode="auto">
          <a:xfrm>
            <a:off x="804863" y="6430963"/>
            <a:ext cx="8350250"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r>
              <a:rPr kumimoji="0" lang="en-US" altLang="en-US" sz="1000" b="0" i="0" u="none" strike="noStrike" kern="1200" cap="none" spc="0" normalizeH="0" baseline="0" noProof="0">
                <a:ln>
                  <a:noFill/>
                </a:ln>
                <a:solidFill>
                  <a:prstClr val="white"/>
                </a:solidFill>
                <a:effectLst/>
                <a:uLnTx/>
                <a:uFillTx/>
                <a:latin typeface="Calibri" charset="0"/>
                <a:ea typeface="ＭＳ Ｐゴシック" charset="-128"/>
                <a:cs typeface="+mn-cs"/>
              </a:rPr>
              <a:t>© 2018 Arm Limited </a:t>
            </a:r>
          </a:p>
        </p:txBody>
      </p:sp>
      <p:pic>
        <p:nvPicPr>
          <p:cNvPr id="8" name="Picture 7">
            <a:extLst>
              <a:ext uri="{FF2B5EF4-FFF2-40B4-BE49-F238E27FC236}">
                <a16:creationId xmlns:a16="http://schemas.microsoft.com/office/drawing/2014/main" id="{3CE9EDFC-9DD0-4ADC-9DE6-C6516087E64B}"/>
              </a:ext>
            </a:extLst>
          </p:cNvPr>
          <p:cNvPicPr>
            <a:picLocks noChangeAspect="1"/>
          </p:cNvPicPr>
          <p:nvPr userDrawn="1"/>
        </p:nvPicPr>
        <p:blipFill>
          <a:blip r:embed="rId2"/>
          <a:stretch>
            <a:fillRect/>
          </a:stretch>
        </p:blipFill>
        <p:spPr>
          <a:xfrm>
            <a:off x="6860962" y="3123385"/>
            <a:ext cx="4201604" cy="611230"/>
          </a:xfrm>
          <a:prstGeom prst="rect">
            <a:avLst/>
          </a:prstGeom>
        </p:spPr>
      </p:pic>
    </p:spTree>
    <p:extLst>
      <p:ext uri="{BB962C8B-B14F-4D97-AF65-F5344CB8AC3E}">
        <p14:creationId xmlns:p14="http://schemas.microsoft.com/office/powerpoint/2010/main" val="2683918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ubtitle and Content alterna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BF7399-A5A6-45BA-979D-565957665B70}"/>
              </a:ext>
            </a:extLst>
          </p:cNvPr>
          <p:cNvSpPr/>
          <p:nvPr userDrawn="1"/>
        </p:nvSpPr>
        <p:spPr>
          <a:xfrm>
            <a:off x="0"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57ADA842-6E77-49F5-886C-490811425F6D}"/>
              </a:ext>
            </a:extLst>
          </p:cNvPr>
          <p:cNvSpPr/>
          <p:nvPr userDrawn="1"/>
        </p:nvSpPr>
        <p:spPr>
          <a:xfrm>
            <a:off x="-15875" y="0"/>
            <a:ext cx="12192000" cy="59674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pic>
        <p:nvPicPr>
          <p:cNvPr id="9" name="Picture 8">
            <a:extLst>
              <a:ext uri="{FF2B5EF4-FFF2-40B4-BE49-F238E27FC236}">
                <a16:creationId xmlns:a16="http://schemas.microsoft.com/office/drawing/2014/main" id="{0EED0DA2-9043-4185-9741-3FE41800937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82461" y="5720754"/>
            <a:ext cx="5800089" cy="1137247"/>
          </a:xfrm>
          <a:custGeom>
            <a:avLst/>
            <a:gdLst>
              <a:gd name="connsiteX0" fmla="*/ 1969769 w 5800089"/>
              <a:gd name="connsiteY0" fmla="*/ 0 h 1137247"/>
              <a:gd name="connsiteX1" fmla="*/ 5800089 w 5800089"/>
              <a:gd name="connsiteY1" fmla="*/ 0 h 1137247"/>
              <a:gd name="connsiteX2" fmla="*/ 3830319 w 5800089"/>
              <a:gd name="connsiteY2" fmla="*/ 1137247 h 1137247"/>
              <a:gd name="connsiteX3" fmla="*/ 0 w 5800089"/>
              <a:gd name="connsiteY3" fmla="*/ 1137247 h 1137247"/>
            </a:gdLst>
            <a:ahLst/>
            <a:cxnLst>
              <a:cxn ang="0">
                <a:pos x="connsiteX0" y="connsiteY0"/>
              </a:cxn>
              <a:cxn ang="0">
                <a:pos x="connsiteX1" y="connsiteY1"/>
              </a:cxn>
              <a:cxn ang="0">
                <a:pos x="connsiteX2" y="connsiteY2"/>
              </a:cxn>
              <a:cxn ang="0">
                <a:pos x="connsiteX3" y="connsiteY3"/>
              </a:cxn>
            </a:cxnLst>
            <a:rect l="l" t="t" r="r" b="b"/>
            <a:pathLst>
              <a:path w="5800089" h="1137247">
                <a:moveTo>
                  <a:pt x="1969769" y="0"/>
                </a:moveTo>
                <a:lnTo>
                  <a:pt x="5800089" y="0"/>
                </a:lnTo>
                <a:lnTo>
                  <a:pt x="3830319" y="1137247"/>
                </a:lnTo>
                <a:lnTo>
                  <a:pt x="0" y="1137247"/>
                </a:lnTo>
                <a:close/>
              </a:path>
            </a:pathLst>
          </a:custGeom>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Text Placeholder 43"/>
          <p:cNvSpPr>
            <a:spLocks noGrp="1"/>
          </p:cNvSpPr>
          <p:nvPr>
            <p:ph type="body" sz="quarter" idx="13"/>
          </p:nvPr>
        </p:nvSpPr>
        <p:spPr>
          <a:xfrm>
            <a:off x="492125" y="1040826"/>
            <a:ext cx="11180763" cy="344488"/>
          </a:xfrm>
        </p:spPr>
        <p:txBody>
          <a:bodyPr/>
          <a:lstStyle>
            <a:lvl1pPr marL="0" indent="0">
              <a:buNone/>
              <a:defRPr lang="en-US" sz="2400">
                <a:solidFill>
                  <a:schemeClr val="bg1"/>
                </a:solidFill>
              </a:defRPr>
            </a:lvl1pPr>
          </a:lstStyle>
          <a:p>
            <a:pPr lvl="0"/>
            <a:r>
              <a:rPr lang="en-US"/>
              <a:t>Click to edit Master text styles</a:t>
            </a:r>
          </a:p>
        </p:txBody>
      </p:sp>
      <p:sp>
        <p:nvSpPr>
          <p:cNvPr id="8" name="Text Placeholder 2"/>
          <p:cNvSpPr>
            <a:spLocks noGrp="1"/>
          </p:cNvSpPr>
          <p:nvPr>
            <p:ph idx="1"/>
          </p:nvPr>
        </p:nvSpPr>
        <p:spPr>
          <a:xfrm>
            <a:off x="490435" y="1666160"/>
            <a:ext cx="11180867" cy="3619578"/>
          </a:xfrm>
          <a:prstGeom prst="rect">
            <a:avLst/>
          </a:prstGeom>
        </p:spPr>
        <p:txBody>
          <a:bodyPr/>
          <a:lstStyle>
            <a:lvl1pPr marL="342900" indent="-342900">
              <a:buClr>
                <a:schemeClr val="bg1"/>
              </a:buClr>
              <a:buFont typeface="Arial" charset="0"/>
              <a:buChar cha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50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25C61611-3300-41F4-84AB-94B0AEB16E06}"/>
              </a:ext>
            </a:extLst>
          </p:cNvPr>
          <p:cNvPicPr>
            <a:picLocks noChangeAspect="1"/>
          </p:cNvPicPr>
          <p:nvPr userDrawn="1"/>
        </p:nvPicPr>
        <p:blipFill>
          <a:blip r:embed="rId2">
            <a:extLst>
              <a:ext uri="{28A0092B-C50C-407E-A947-70E740481C1C}">
                <a14:useLocalDpi xmlns:a14="http://schemas.microsoft.com/office/drawing/2010/main" val="0"/>
              </a:ext>
            </a:extLst>
          </a:blip>
          <a:srcRect t="-2"/>
          <a:stretch>
            <a:fillRect/>
          </a:stretch>
        </p:blipFill>
        <p:spPr bwMode="auto">
          <a:xfrm>
            <a:off x="0" y="0"/>
            <a:ext cx="122253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4349E85A-37F4-4B10-9CEF-826A13263882}"/>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sp>
        <p:nvSpPr>
          <p:cNvPr id="17" name="Subtitle 2">
            <a:extLst>
              <a:ext uri="{FF2B5EF4-FFF2-40B4-BE49-F238E27FC236}">
                <a16:creationId xmlns:a16="http://schemas.microsoft.com/office/drawing/2014/main" id="{358EDEA1-0DE3-4FC1-BD43-3AA9652E3E3A}"/>
              </a:ext>
            </a:extLst>
          </p:cNvPr>
          <p:cNvSpPr txBox="1">
            <a:spLocks/>
          </p:cNvSpPr>
          <p:nvPr userDrawn="1"/>
        </p:nvSpPr>
        <p:spPr bwMode="auto">
          <a:xfrm>
            <a:off x="5016500" y="137477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7F7F7F"/>
              </a:solidFill>
              <a:effectLst/>
              <a:uLnTx/>
              <a:uFillTx/>
              <a:latin typeface="Calibri" charset="0"/>
              <a:ea typeface="ＭＳ Ｐゴシック" charset="0"/>
              <a:cs typeface="ＭＳ Ｐゴシック" charset="0"/>
            </a:endParaRPr>
          </a:p>
        </p:txBody>
      </p:sp>
      <p:sp>
        <p:nvSpPr>
          <p:cNvPr id="18"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prstClr val="white"/>
              </a:solidFill>
              <a:effectLst/>
              <a:uLnTx/>
              <a:uFillTx/>
              <a:latin typeface="Calibri"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08B2A1FB-5F08-4983-827C-7406A849E900}"/>
              </a:ext>
            </a:extLst>
          </p:cNvPr>
          <p:cNvSpPr/>
          <p:nvPr userDrawn="1"/>
        </p:nvSpPr>
        <p:spPr>
          <a:xfrm>
            <a:off x="3413126" y="4835525"/>
            <a:ext cx="3828922" cy="952500"/>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3" name="Rectangle 22">
            <a:extLst>
              <a:ext uri="{FF2B5EF4-FFF2-40B4-BE49-F238E27FC236}">
                <a16:creationId xmlns:a16="http://schemas.microsoft.com/office/drawing/2014/main" id="{2A4BEA0D-7E19-4ECC-A868-BDD295C3C5AD}"/>
              </a:ext>
            </a:extLst>
          </p:cNvPr>
          <p:cNvSpPr/>
          <p:nvPr userDrawn="1"/>
        </p:nvSpPr>
        <p:spPr>
          <a:xfrm rot="5400000">
            <a:off x="9135998" y="3897249"/>
            <a:ext cx="955675" cy="4743577"/>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4" name="Rectangle 23">
            <a:extLst>
              <a:ext uri="{FF2B5EF4-FFF2-40B4-BE49-F238E27FC236}">
                <a16:creationId xmlns:a16="http://schemas.microsoft.com/office/drawing/2014/main" id="{4A52877D-AFFE-4F87-98A7-0F60ACE3A468}"/>
              </a:ext>
            </a:extLst>
          </p:cNvPr>
          <p:cNvSpPr/>
          <p:nvPr userDrawn="1"/>
        </p:nvSpPr>
        <p:spPr>
          <a:xfrm rot="5400000">
            <a:off x="7239000" y="73026"/>
            <a:ext cx="3798887" cy="5726112"/>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25" name="TextBox 24">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endParaRPr kumimoji="0" lang="en-US" sz="2100" b="0" i="0" u="none" strike="noStrike" kern="1200" cap="none" spc="0" normalizeH="0" baseline="0" noProof="0">
              <a:ln>
                <a:noFill/>
              </a:ln>
              <a:solidFill>
                <a:srgbClr val="333E48"/>
              </a:solidFill>
              <a:effectLst/>
              <a:uLnTx/>
              <a:uFillTx/>
              <a:latin typeface="Calibri" charset="0"/>
              <a:ea typeface="ＭＳ Ｐゴシック" charset="0"/>
            </a:endParaRPr>
          </a:p>
        </p:txBody>
      </p:sp>
      <p:pic>
        <p:nvPicPr>
          <p:cNvPr id="29" name="Picture 16">
            <a:extLst>
              <a:ext uri="{FF2B5EF4-FFF2-40B4-BE49-F238E27FC236}">
                <a16:creationId xmlns:a16="http://schemas.microsoft.com/office/drawing/2014/main" id="{DF830758-099E-403E-BA65-CFA5270CF8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4875" y="1206500"/>
            <a:ext cx="22399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4">
            <a:extLst>
              <a:ext uri="{FF2B5EF4-FFF2-40B4-BE49-F238E27FC236}">
                <a16:creationId xmlns:a16="http://schemas.microsoft.com/office/drawing/2014/main" id="{1F8231B9-154D-4155-9D0E-202BE47E2A4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61838" cy="6951663"/>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Placeholder 28"/>
          <p:cNvSpPr>
            <a:spLocks noGrp="1"/>
          </p:cNvSpPr>
          <p:nvPr>
            <p:ph type="body" sz="quarter" idx="12" hasCustomPrompt="1"/>
          </p:nvPr>
        </p:nvSpPr>
        <p:spPr>
          <a:xfrm>
            <a:off x="7426906" y="5958086"/>
            <a:ext cx="4264272" cy="295077"/>
          </a:xfrm>
        </p:spPr>
        <p:txBody>
          <a:bodyPr/>
          <a:lstStyle>
            <a:lvl1pPr algn="r">
              <a:spcAft>
                <a:spcPts val="600"/>
              </a:spcAft>
              <a:defRPr sz="2000">
                <a:solidFill>
                  <a:schemeClr val="bg1"/>
                </a:solidFill>
              </a:defRPr>
            </a:lvl1pPr>
          </a:lstStyle>
          <a:p>
            <a:pPr lvl="0"/>
            <a:r>
              <a:rPr lang="en-US"/>
              <a:t>Author Name</a:t>
            </a:r>
          </a:p>
        </p:txBody>
      </p:sp>
      <p:sp>
        <p:nvSpPr>
          <p:cNvPr id="32" name="Text Placeholder 28"/>
          <p:cNvSpPr>
            <a:spLocks noGrp="1"/>
          </p:cNvSpPr>
          <p:nvPr>
            <p:ph type="body" sz="quarter" idx="13" hasCustomPrompt="1"/>
          </p:nvPr>
        </p:nvSpPr>
        <p:spPr>
          <a:xfrm>
            <a:off x="7426906" y="6267966"/>
            <a:ext cx="4264272" cy="301109"/>
          </a:xfrm>
        </p:spPr>
        <p:txBody>
          <a:bodyPr/>
          <a:lstStyle>
            <a:lvl1pPr algn="r">
              <a:spcAft>
                <a:spcPts val="600"/>
              </a:spcAft>
              <a:defRPr sz="2000">
                <a:solidFill>
                  <a:schemeClr val="bg1"/>
                </a:solidFill>
              </a:defRPr>
            </a:lvl1pPr>
          </a:lstStyle>
          <a:p>
            <a:pPr lvl="0"/>
            <a:r>
              <a:rPr lang="en-US"/>
              <a:t>Date</a:t>
            </a:r>
          </a:p>
        </p:txBody>
      </p:sp>
      <p:sp>
        <p:nvSpPr>
          <p:cNvPr id="33" name="Title 1"/>
          <p:cNvSpPr>
            <a:spLocks noGrp="1"/>
          </p:cNvSpPr>
          <p:nvPr>
            <p:ph type="title"/>
          </p:nvPr>
        </p:nvSpPr>
        <p:spPr>
          <a:xfrm>
            <a:off x="6649606" y="2071010"/>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34" name="Text Placeholder 3"/>
          <p:cNvSpPr>
            <a:spLocks noGrp="1"/>
          </p:cNvSpPr>
          <p:nvPr>
            <p:ph type="body" sz="quarter" idx="14"/>
          </p:nvPr>
        </p:nvSpPr>
        <p:spPr>
          <a:xfrm>
            <a:off x="7426906" y="1652709"/>
            <a:ext cx="4268207"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35" name="Subtitle 2"/>
          <p:cNvSpPr>
            <a:spLocks noGrp="1"/>
          </p:cNvSpPr>
          <p:nvPr>
            <p:ph type="subTitle" idx="1"/>
          </p:nvPr>
        </p:nvSpPr>
        <p:spPr>
          <a:xfrm>
            <a:off x="6654335" y="3590524"/>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Tree>
    <p:extLst>
      <p:ext uri="{BB962C8B-B14F-4D97-AF65-F5344CB8AC3E}">
        <p14:creationId xmlns:p14="http://schemas.microsoft.com/office/powerpoint/2010/main" val="132491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012829B4-F003-443D-BAAD-D767D7607653}"/>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marL="457200" marR="0" lvl="1" indent="0" algn="r" defTabSz="914400" rtl="0" eaLnBrk="1" fontAlgn="base" latinLnBrk="0" hangingPunct="1">
              <a:lnSpc>
                <a:spcPct val="104000"/>
              </a:lnSpc>
              <a:spcBef>
                <a:spcPct val="0"/>
              </a:spcBef>
              <a:spcAft>
                <a:spcPct val="0"/>
              </a:spcAft>
              <a:buClrTx/>
              <a:buSzTx/>
              <a:buFont typeface="Arial" charset="0"/>
              <a:buNone/>
              <a:tabLst/>
              <a:defRPr/>
            </a:pPr>
            <a:endParaRPr kumimoji="0" lang="en-GB" sz="1600" b="0" i="0" u="none" strike="noStrike" kern="1200" cap="none" spc="0" normalizeH="0" baseline="0" noProof="0">
              <a:ln>
                <a:noFill/>
              </a:ln>
              <a:solidFill>
                <a:srgbClr val="333E48"/>
              </a:solidFill>
              <a:effectLst/>
              <a:uLnTx/>
              <a:uFillTx/>
              <a:latin typeface="Calibri" charset="0"/>
              <a:ea typeface="ＭＳ Ｐゴシック" charset="0"/>
              <a:cs typeface="ＭＳ Ｐゴシック" charset="0"/>
            </a:endParaRPr>
          </a:p>
        </p:txBody>
      </p:sp>
      <p:sp>
        <p:nvSpPr>
          <p:cNvPr id="19" name="Title 1"/>
          <p:cNvSpPr>
            <a:spLocks noGrp="1"/>
          </p:cNvSpPr>
          <p:nvPr>
            <p:ph type="title"/>
          </p:nvPr>
        </p:nvSpPr>
        <p:spPr>
          <a:xfrm>
            <a:off x="6294006" y="2057639"/>
            <a:ext cx="5045507" cy="1556425"/>
          </a:xfrm>
        </p:spPr>
        <p:txBody>
          <a:bodyPr anchor="ctr" anchorCtr="0"/>
          <a:lstStyle>
            <a:lvl1pPr algn="r">
              <a:lnSpc>
                <a:spcPct val="85000"/>
              </a:lnSpc>
              <a:defRPr sz="5500" b="0" spc="-100" baseline="0">
                <a:solidFill>
                  <a:schemeClr val="bg1"/>
                </a:solidFill>
              </a:defRPr>
            </a:lvl1pPr>
          </a:lstStyle>
          <a:p>
            <a:r>
              <a:rPr lang="en-US"/>
              <a:t>Click to edit Master title style</a:t>
            </a:r>
          </a:p>
        </p:txBody>
      </p:sp>
      <p:sp>
        <p:nvSpPr>
          <p:cNvPr id="20" name="Subtitle 2"/>
          <p:cNvSpPr>
            <a:spLocks noGrp="1"/>
          </p:cNvSpPr>
          <p:nvPr>
            <p:ph type="subTitle" idx="1"/>
          </p:nvPr>
        </p:nvSpPr>
        <p:spPr>
          <a:xfrm>
            <a:off x="6298735" y="3671282"/>
            <a:ext cx="5040778" cy="739253"/>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sp>
        <p:nvSpPr>
          <p:cNvPr id="21" name="Text Placeholder 28"/>
          <p:cNvSpPr>
            <a:spLocks noGrp="1"/>
          </p:cNvSpPr>
          <p:nvPr>
            <p:ph type="body" sz="quarter" idx="12" hasCustomPrompt="1"/>
          </p:nvPr>
        </p:nvSpPr>
        <p:spPr>
          <a:xfrm>
            <a:off x="6294006" y="5562481"/>
            <a:ext cx="5041572" cy="239159"/>
          </a:xfrm>
        </p:spPr>
        <p:txBody>
          <a:bodyPr/>
          <a:lstStyle>
            <a:lvl1pPr algn="r">
              <a:spcAft>
                <a:spcPts val="600"/>
              </a:spcAft>
              <a:defRPr sz="2000">
                <a:solidFill>
                  <a:schemeClr val="bg1"/>
                </a:solidFill>
              </a:defRPr>
            </a:lvl1pPr>
          </a:lstStyle>
          <a:p>
            <a:pPr lvl="0"/>
            <a:r>
              <a:rPr lang="en-US"/>
              <a:t>Author</a:t>
            </a:r>
          </a:p>
        </p:txBody>
      </p:sp>
      <p:sp>
        <p:nvSpPr>
          <p:cNvPr id="22" name="Text Placeholder 28"/>
          <p:cNvSpPr>
            <a:spLocks noGrp="1"/>
          </p:cNvSpPr>
          <p:nvPr>
            <p:ph type="body" sz="quarter" idx="13" hasCustomPrompt="1"/>
          </p:nvPr>
        </p:nvSpPr>
        <p:spPr>
          <a:xfrm>
            <a:off x="6294006" y="5872361"/>
            <a:ext cx="5041572" cy="239159"/>
          </a:xfrm>
        </p:spPr>
        <p:txBody>
          <a:bodyPr/>
          <a:lstStyle>
            <a:lvl1pPr algn="r">
              <a:spcAft>
                <a:spcPts val="600"/>
              </a:spcAft>
              <a:defRPr sz="2000">
                <a:solidFill>
                  <a:schemeClr val="bg1"/>
                </a:solidFill>
              </a:defRPr>
            </a:lvl1pPr>
          </a:lstStyle>
          <a:p>
            <a:pPr lvl="0"/>
            <a:r>
              <a:rPr lang="en-US"/>
              <a:t>Date</a:t>
            </a:r>
          </a:p>
        </p:txBody>
      </p:sp>
      <p:sp>
        <p:nvSpPr>
          <p:cNvPr id="23" name="Text Placeholder 3"/>
          <p:cNvSpPr>
            <a:spLocks noGrp="1"/>
          </p:cNvSpPr>
          <p:nvPr>
            <p:ph type="body" sz="quarter" idx="14"/>
          </p:nvPr>
        </p:nvSpPr>
        <p:spPr>
          <a:xfrm>
            <a:off x="7071306" y="1639338"/>
            <a:ext cx="4268207" cy="289871"/>
          </a:xfrm>
        </p:spPr>
        <p:txBody>
          <a:bodyPr/>
          <a:lstStyle>
            <a:lvl1pPr marL="0" indent="0" algn="r">
              <a:buNone/>
              <a:defRPr sz="2400" baseline="0">
                <a:solidFill>
                  <a:schemeClr val="bg1"/>
                </a:solidFill>
              </a:defRPr>
            </a:lvl1pPr>
          </a:lstStyle>
          <a:p>
            <a:pPr lvl="0"/>
            <a:r>
              <a:rPr lang="en-US"/>
              <a:t>Click to edit Master text styles</a:t>
            </a:r>
          </a:p>
        </p:txBody>
      </p:sp>
      <p:pic>
        <p:nvPicPr>
          <p:cNvPr id="11" name="Picture 10">
            <a:extLst>
              <a:ext uri="{FF2B5EF4-FFF2-40B4-BE49-F238E27FC236}">
                <a16:creationId xmlns:a16="http://schemas.microsoft.com/office/drawing/2014/main" id="{899C5097-7251-45E1-B2AF-B137762C7DCF}"/>
              </a:ext>
            </a:extLst>
          </p:cNvPr>
          <p:cNvPicPr>
            <a:picLocks noChangeAspect="1"/>
          </p:cNvPicPr>
          <p:nvPr userDrawn="1"/>
        </p:nvPicPr>
        <p:blipFill>
          <a:blip r:embed="rId2"/>
          <a:stretch>
            <a:fillRect/>
          </a:stretch>
        </p:blipFill>
        <p:spPr>
          <a:xfrm>
            <a:off x="804863" y="1731920"/>
            <a:ext cx="4040830" cy="587841"/>
          </a:xfrm>
          <a:prstGeom prst="rect">
            <a:avLst/>
          </a:prstGeom>
        </p:spPr>
      </p:pic>
    </p:spTree>
    <p:extLst>
      <p:ext uri="{BB962C8B-B14F-4D97-AF65-F5344CB8AC3E}">
        <p14:creationId xmlns:p14="http://schemas.microsoft.com/office/powerpoint/2010/main" val="3638554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E11C1B9F-CF01-4B19-871A-0E835AC194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62B52B8-B955-4011-BA1B-3F562C2B9721}"/>
              </a:ext>
            </a:extLst>
          </p:cNvPr>
          <p:cNvSpPr/>
          <p:nvPr userDrawn="1"/>
        </p:nvSpPr>
        <p:spPr>
          <a:xfrm>
            <a:off x="9145588" y="0"/>
            <a:ext cx="94456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29C667FE-5F49-4902-BA4E-5F42CE73BF8F}"/>
              </a:ext>
            </a:extLst>
          </p:cNvPr>
          <p:cNvSpPr/>
          <p:nvPr userDrawn="1"/>
        </p:nvSpPr>
        <p:spPr>
          <a:xfrm rot="5400000">
            <a:off x="5618956" y="-781843"/>
            <a:ext cx="954087" cy="12192000"/>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10"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8"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a:t>Sub header if needed</a:t>
            </a:r>
          </a:p>
        </p:txBody>
      </p:sp>
      <p:pic>
        <p:nvPicPr>
          <p:cNvPr id="9" name="Picture 8">
            <a:extLst>
              <a:ext uri="{FF2B5EF4-FFF2-40B4-BE49-F238E27FC236}">
                <a16:creationId xmlns:a16="http://schemas.microsoft.com/office/drawing/2014/main" id="{6D1E5EE6-EC60-4F36-8250-F6D27EEE174F}"/>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368477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5B8B71E0-69B2-4405-92A4-A8D4317D9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B01617F-3437-4EA0-9F3A-35641BDCD476}"/>
              </a:ext>
            </a:extLst>
          </p:cNvPr>
          <p:cNvSpPr/>
          <p:nvPr userDrawn="1"/>
        </p:nvSpPr>
        <p:spPr>
          <a:xfrm>
            <a:off x="2473325" y="5788025"/>
            <a:ext cx="5715000" cy="957263"/>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B93C7CB8-D0ED-4CBB-A14C-0F5A992AEC32}"/>
              </a:ext>
            </a:extLst>
          </p:cNvPr>
          <p:cNvSpPr/>
          <p:nvPr userDrawn="1"/>
        </p:nvSpPr>
        <p:spPr>
          <a:xfrm rot="5400000">
            <a:off x="8668545" y="3399631"/>
            <a:ext cx="950912" cy="3825875"/>
          </a:xfrm>
          <a:prstGeom prst="rect">
            <a:avLst/>
          </a:pr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6" name="Rectangle 5">
            <a:extLst>
              <a:ext uri="{FF2B5EF4-FFF2-40B4-BE49-F238E27FC236}">
                <a16:creationId xmlns:a16="http://schemas.microsoft.com/office/drawing/2014/main" id="{986458DA-6FE5-4EAB-9430-95208E73E3F5}"/>
              </a:ext>
            </a:extLst>
          </p:cNvPr>
          <p:cNvSpPr/>
          <p:nvPr userDrawn="1"/>
        </p:nvSpPr>
        <p:spPr>
          <a:xfrm rot="5400000">
            <a:off x="8661400" y="-395287"/>
            <a:ext cx="2852737" cy="3798888"/>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EFCF160-BBA0-4263-8872-2E8BE7E83267}"/>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2575840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tx2">
            <a:alpha val="79999"/>
          </a:schemeClr>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80CE8D38-A1A3-42B2-A2B4-D2CAD399E6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89895B2B-A497-48E9-ADEB-D02F00658322}"/>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5" name="Rectangle 4">
            <a:extLst>
              <a:ext uri="{FF2B5EF4-FFF2-40B4-BE49-F238E27FC236}">
                <a16:creationId xmlns:a16="http://schemas.microsoft.com/office/drawing/2014/main" id="{CE5602E1-3D6F-4250-94C4-9D35DC940925}"/>
              </a:ext>
            </a:extLst>
          </p:cNvPr>
          <p:cNvSpPr/>
          <p:nvPr userDrawn="1"/>
        </p:nvSpPr>
        <p:spPr>
          <a:xfrm rot="5400000">
            <a:off x="7238207" y="70644"/>
            <a:ext cx="952500" cy="2865437"/>
          </a:xfrm>
          <a:prstGeom prst="rect">
            <a:avLst/>
          </a:prstGeom>
          <a:solidFill>
            <a:schemeClr val="accent5">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39F608C9-DD55-416C-933C-355A9DCB6145}"/>
              </a:ext>
            </a:extLst>
          </p:cNvPr>
          <p:cNvSpPr/>
          <p:nvPr userDrawn="1"/>
        </p:nvSpPr>
        <p:spPr>
          <a:xfrm>
            <a:off x="2473325" y="4838700"/>
            <a:ext cx="5715000" cy="955675"/>
          </a:xfrm>
          <a:prstGeom prst="rect">
            <a:avLst/>
          </a:prstGeom>
          <a:solidFill>
            <a:schemeClr val="accent3">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39B99F94-93C6-4007-A4D0-E71FCE85B904}"/>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00547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7_Section Divider slide">
    <p:bg>
      <p:bgPr>
        <a:solidFill>
          <a:schemeClr val="accent1"/>
        </a:solidFill>
        <a:effectLst/>
      </p:bgPr>
    </p:bg>
    <p:spTree>
      <p:nvGrpSpPr>
        <p:cNvPr id="1" name=""/>
        <p:cNvGrpSpPr/>
        <p:nvPr/>
      </p:nvGrpSpPr>
      <p:grpSpPr>
        <a:xfrm>
          <a:off x="0" y="0"/>
          <a:ext cx="0" cy="0"/>
          <a:chOff x="0" y="0"/>
          <a:chExt cx="0" cy="0"/>
        </a:xfrm>
      </p:grpSpPr>
      <p:pic>
        <p:nvPicPr>
          <p:cNvPr id="3" name="Picture 14">
            <a:extLst>
              <a:ext uri="{FF2B5EF4-FFF2-40B4-BE49-F238E27FC236}">
                <a16:creationId xmlns:a16="http://schemas.microsoft.com/office/drawing/2014/main" id="{C76D8CDB-659F-4586-B25C-B4DE95CC435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1838" cy="6950075"/>
          </a:xfrm>
          <a:prstGeom prst="rect">
            <a:avLst/>
          </a:prstGeom>
          <a:noFill/>
          <a:ln>
            <a:noFill/>
          </a:ln>
          <a:extLst>
            <a:ext uri="{909E8E84-426E-40DD-AFC4-6F175D3DCCD1}">
              <a14:hiddenFill xmlns:a14="http://schemas.microsoft.com/office/drawing/2010/main">
                <a:solidFill>
                  <a:srgbClr val="FFFFFF">
                    <a:alpha val="56862"/>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0D1C067D-A19A-479C-9DB4-AD81E6604607}"/>
              </a:ext>
            </a:extLst>
          </p:cNvPr>
          <p:cNvSpPr/>
          <p:nvPr userDrawn="1"/>
        </p:nvSpPr>
        <p:spPr>
          <a:xfrm>
            <a:off x="2473325" y="4838700"/>
            <a:ext cx="5715000" cy="955675"/>
          </a:xfrm>
          <a:prstGeom prst="rect">
            <a:avLst/>
          </a:prstGeom>
          <a:solidFill>
            <a:srgbClr val="FFC600">
              <a:alpha val="7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7" name="Rectangle 6">
            <a:extLst>
              <a:ext uri="{FF2B5EF4-FFF2-40B4-BE49-F238E27FC236}">
                <a16:creationId xmlns:a16="http://schemas.microsoft.com/office/drawing/2014/main" id="{928ACF3F-3E27-461E-9EDA-788397E79711}"/>
              </a:ext>
            </a:extLst>
          </p:cNvPr>
          <p:cNvSpPr/>
          <p:nvPr userDrawn="1"/>
        </p:nvSpPr>
        <p:spPr>
          <a:xfrm rot="5400000">
            <a:off x="8189913" y="1981200"/>
            <a:ext cx="2865438" cy="2859087"/>
          </a:xfrm>
          <a:prstGeom prst="rect">
            <a:avLst/>
          </a:prstGeom>
          <a:solidFill>
            <a:schemeClr val="accent4">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8" name="Rectangle 7">
            <a:extLst>
              <a:ext uri="{FF2B5EF4-FFF2-40B4-BE49-F238E27FC236}">
                <a16:creationId xmlns:a16="http://schemas.microsoft.com/office/drawing/2014/main" id="{5D8FA392-092A-4708-90F0-75F695B65C9A}"/>
              </a:ext>
            </a:extLst>
          </p:cNvPr>
          <p:cNvSpPr/>
          <p:nvPr userDrawn="1"/>
        </p:nvSpPr>
        <p:spPr>
          <a:xfrm rot="5400000">
            <a:off x="7238207" y="70644"/>
            <a:ext cx="952500" cy="2865437"/>
          </a:xfrm>
          <a:prstGeom prst="rect">
            <a:avLst/>
          </a:prstGeom>
          <a:solidFill>
            <a:srgbClr val="FF69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ＭＳ Ｐゴシック" charset="0"/>
              <a:cs typeface="ＭＳ Ｐゴシック" charset="0"/>
            </a:endParaRPr>
          </a:p>
        </p:txBody>
      </p:sp>
      <p:sp>
        <p:nvSpPr>
          <p:cNvPr id="9" name="Text Placeholder 3"/>
          <p:cNvSpPr>
            <a:spLocks noGrp="1"/>
          </p:cNvSpPr>
          <p:nvPr>
            <p:ph type="body" sz="quarter" idx="10"/>
          </p:nvPr>
        </p:nvSpPr>
        <p:spPr>
          <a:xfrm>
            <a:off x="884816" y="2191911"/>
            <a:ext cx="7747119" cy="794604"/>
          </a:xfrm>
        </p:spPr>
        <p:txBody>
          <a:bodyPr/>
          <a:lstStyle>
            <a:lvl1pPr marL="0" indent="0" algn="l">
              <a:buNone/>
              <a:defRPr sz="5400" b="1">
                <a:solidFill>
                  <a:schemeClr val="bg1"/>
                </a:solidFill>
              </a:defRPr>
            </a:lvl1pPr>
          </a:lstStyle>
          <a:p>
            <a:pPr lvl="0"/>
            <a:r>
              <a:rPr lang="en-US"/>
              <a:t>Click to edit Master text styles</a:t>
            </a:r>
          </a:p>
        </p:txBody>
      </p:sp>
      <p:sp>
        <p:nvSpPr>
          <p:cNvPr id="10" name="Text Placeholder 7"/>
          <p:cNvSpPr>
            <a:spLocks noGrp="1"/>
          </p:cNvSpPr>
          <p:nvPr>
            <p:ph type="body" sz="quarter" idx="11" hasCustomPrompt="1"/>
          </p:nvPr>
        </p:nvSpPr>
        <p:spPr>
          <a:xfrm>
            <a:off x="884816" y="3130310"/>
            <a:ext cx="6858000" cy="1033463"/>
          </a:xfrm>
        </p:spPr>
        <p:txBody>
          <a:bodyPr/>
          <a:lstStyle>
            <a:lvl1pPr marL="0" indent="0">
              <a:buNone/>
              <a:defRPr sz="3600" b="1">
                <a:solidFill>
                  <a:schemeClr val="bg1"/>
                </a:solidFill>
              </a:defRPr>
            </a:lvl1pPr>
          </a:lstStyle>
          <a:p>
            <a:pPr lvl="0"/>
            <a:r>
              <a:rPr lang="en-US" err="1"/>
              <a:t>Subheader</a:t>
            </a:r>
            <a:r>
              <a:rPr lang="en-US"/>
              <a:t> if needed</a:t>
            </a:r>
          </a:p>
        </p:txBody>
      </p:sp>
      <p:pic>
        <p:nvPicPr>
          <p:cNvPr id="11" name="Picture 10">
            <a:extLst>
              <a:ext uri="{FF2B5EF4-FFF2-40B4-BE49-F238E27FC236}">
                <a16:creationId xmlns:a16="http://schemas.microsoft.com/office/drawing/2014/main" id="{05602A8C-9823-4809-982C-93956DD56D78}"/>
              </a:ext>
            </a:extLst>
          </p:cNvPr>
          <p:cNvPicPr>
            <a:picLocks noChangeAspect="1"/>
          </p:cNvPicPr>
          <p:nvPr userDrawn="1"/>
        </p:nvPicPr>
        <p:blipFill>
          <a:blip r:embed="rId3"/>
          <a:stretch>
            <a:fillRect/>
          </a:stretch>
        </p:blipFill>
        <p:spPr>
          <a:xfrm>
            <a:off x="9282544" y="6335650"/>
            <a:ext cx="2732051" cy="397446"/>
          </a:xfrm>
          <a:prstGeom prst="rect">
            <a:avLst/>
          </a:prstGeom>
        </p:spPr>
      </p:pic>
    </p:spTree>
    <p:extLst>
      <p:ext uri="{BB962C8B-B14F-4D97-AF65-F5344CB8AC3E}">
        <p14:creationId xmlns:p14="http://schemas.microsoft.com/office/powerpoint/2010/main" val="127948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Slide with TOP level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2"/>
          <p:cNvSpPr>
            <a:spLocks noGrp="1"/>
          </p:cNvSpPr>
          <p:nvPr>
            <p:ph idx="1" hasCustomPrompt="1"/>
          </p:nvPr>
        </p:nvSpPr>
        <p:spPr>
          <a:xfrm>
            <a:off x="505619" y="1248319"/>
            <a:ext cx="11180762" cy="4361361"/>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a:lvl1pPr>
            <a:lvl2pPr marL="672783">
              <a:lnSpc>
                <a:spcPct val="100000"/>
              </a:lnSpc>
              <a:spcAft>
                <a:spcPts val="0"/>
              </a:spcAft>
              <a:defRPr>
                <a:solidFill>
                  <a:schemeClr val="tx2"/>
                </a:solidFill>
              </a:defRPr>
            </a:lvl2pPr>
            <a:lvl3pPr marL="947103">
              <a:lnSpc>
                <a:spcPct val="100000"/>
              </a:lnSpc>
              <a:spcAft>
                <a:spcPts val="0"/>
              </a:spcAft>
              <a:defRPr>
                <a:solidFill>
                  <a:schemeClr val="tx2"/>
                </a:solidFill>
              </a:defRPr>
            </a:lvl3pPr>
            <a:lvl4pPr marL="1293178">
              <a:lnSpc>
                <a:spcPct val="100000"/>
              </a:lnSpc>
              <a:spcAft>
                <a:spcPts val="0"/>
              </a:spcAft>
              <a:defRPr>
                <a:solidFill>
                  <a:schemeClr val="tx2"/>
                </a:solidFill>
              </a:defRPr>
            </a:lvl4pPr>
            <a:lvl5pPr marL="1518603">
              <a:lnSpc>
                <a:spcPct val="100000"/>
              </a:lnSpc>
              <a:spcAft>
                <a:spcPts val="0"/>
              </a:spcAft>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Click to edit Master text styles with Top Level Bullet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89802510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125" y="295275"/>
            <a:ext cx="11180763" cy="666750"/>
          </a:xfrm>
          <a:prstGeom prst="rect">
            <a:avLst/>
          </a:prstGeom>
        </p:spPr>
        <p:txBody>
          <a:bodyPr vert="horz" lIns="0" tIns="0" rIns="0" bIns="0" rtlCol="0" anchor="b">
            <a:noAutofit/>
          </a:bodyPr>
          <a:lstStyle/>
          <a:p>
            <a:r>
              <a:rPr lang="en-US"/>
              <a:t>Click to edit Master title style</a:t>
            </a: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92125" y="1479550"/>
            <a:ext cx="11180763" cy="408622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descr="A close up of a sign&#10;&#10;Description generated with very high confidence">
            <a:extLst>
              <a:ext uri="{FF2B5EF4-FFF2-40B4-BE49-F238E27FC236}">
                <a16:creationId xmlns:a16="http://schemas.microsoft.com/office/drawing/2014/main" id="{85C44994-EE29-4E68-942C-33DEE4CDA452}"/>
              </a:ext>
            </a:extLst>
          </p:cNvPr>
          <p:cNvPicPr>
            <a:picLocks noChangeAspect="1"/>
          </p:cNvPicPr>
          <p:nvPr userDrawn="1"/>
        </p:nvPicPr>
        <p:blipFill>
          <a:blip r:embed="rId25"/>
          <a:stretch>
            <a:fillRect/>
          </a:stretch>
        </p:blipFill>
        <p:spPr>
          <a:xfrm>
            <a:off x="9155113" y="6416914"/>
            <a:ext cx="2904881" cy="349690"/>
          </a:xfrm>
          <a:prstGeom prst="rect">
            <a:avLst/>
          </a:prstGeom>
        </p:spPr>
      </p:pic>
      <p:sp>
        <p:nvSpPr>
          <p:cNvPr id="1029" name="TextBox 26"/>
          <p:cNvSpPr txBox="1">
            <a:spLocks noChangeArrowheads="1"/>
          </p:cNvSpPr>
          <p:nvPr userDrawn="1"/>
        </p:nvSpPr>
        <p:spPr bwMode="auto">
          <a:xfrm flipH="1">
            <a:off x="1485798" y="6347664"/>
            <a:ext cx="1092031" cy="138499"/>
          </a:xfrm>
          <a:prstGeom prst="rect">
            <a:avLst/>
          </a:prstGeom>
          <a:noFill/>
          <a:ln>
            <a:noFill/>
          </a:ln>
        </p:spPr>
        <p:txBody>
          <a:bodyPr wrap="square"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marL="0" marR="0" lvl="0" indent="0" algn="l" defTabSz="914400" rtl="0" eaLnBrk="1" fontAlgn="base" latinLnBrk="0" hangingPunct="1">
              <a:lnSpc>
                <a:spcPct val="90000"/>
              </a:lnSpc>
              <a:spcBef>
                <a:spcPct val="0"/>
              </a:spcBef>
              <a:spcAft>
                <a:spcPts val="600"/>
              </a:spcAft>
              <a:buClrTx/>
              <a:buSzTx/>
              <a:buFont typeface="Arial" charset="0"/>
              <a:buNone/>
              <a:tabLst/>
              <a:defRPr/>
            </a:pPr>
            <a:fld id="{2682C2D1-8EA8-E748-B66F-74D4D53CF8F8}" type="slidenum">
              <a:rPr kumimoji="0" lang="en-US" altLang="en-US" sz="1000" b="0" i="0" u="none" strike="noStrike" kern="1200" cap="none" spc="0" normalizeH="0" baseline="0" noProof="0" smtClean="0">
                <a:ln>
                  <a:noFill/>
                </a:ln>
                <a:solidFill>
                  <a:srgbClr val="7F7F7F"/>
                </a:solidFill>
                <a:effectLst/>
                <a:uLnTx/>
                <a:uFillTx/>
                <a:latin typeface="Calibri" charset="0"/>
                <a:ea typeface="ＭＳ Ｐゴシック" charset="-128"/>
                <a:cs typeface="+mn-cs"/>
              </a:rPr>
              <a:pPr marL="0" marR="0" lvl="0" indent="0" algn="l" defTabSz="914400" rtl="0" eaLnBrk="1" fontAlgn="base" latinLnBrk="0" hangingPunct="1">
                <a:lnSpc>
                  <a:spcPct val="90000"/>
                </a:lnSpc>
                <a:spcBef>
                  <a:spcPct val="0"/>
                </a:spcBef>
                <a:spcAft>
                  <a:spcPts val="600"/>
                </a:spcAft>
                <a:buClrTx/>
                <a:buSzTx/>
                <a:buFont typeface="Arial" charset="0"/>
                <a:buNone/>
                <a:tabLst/>
                <a:defRPr/>
              </a:pPr>
              <a:t>‹#›</a:t>
            </a:fld>
            <a:endParaRPr kumimoji="0" lang="en-US" altLang="en-US" sz="1000" b="0" i="0" u="none" strike="noStrike" kern="1200" cap="none" spc="0" normalizeH="0" baseline="0" noProof="0" dirty="0">
              <a:ln>
                <a:noFill/>
              </a:ln>
              <a:solidFill>
                <a:srgbClr val="7F7F7F"/>
              </a:solidFill>
              <a:effectLst/>
              <a:uLnTx/>
              <a:uFillTx/>
              <a:latin typeface="Calibri" charset="0"/>
              <a:ea typeface="ＭＳ Ｐゴシック" charset="-128"/>
              <a:cs typeface="+mn-cs"/>
            </a:endParaRPr>
          </a:p>
        </p:txBody>
      </p:sp>
      <p:sp>
        <p:nvSpPr>
          <p:cNvPr id="4" name="Footer Placeholder 3">
            <a:extLst>
              <a:ext uri="{FF2B5EF4-FFF2-40B4-BE49-F238E27FC236}">
                <a16:creationId xmlns:a16="http://schemas.microsoft.com/office/drawing/2014/main" id="{F4AB6087-5F79-4BE7-942A-42714288F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677916495"/>
      </p:ext>
    </p:extLst>
  </p:cSld>
  <p:clrMap bg1="lt1" tx1="dk1" bg2="lt2" tx2="dk2" accent1="accent1" accent2="accent2" accent3="accent3" accent4="accent4" accent5="accent5" accent6="accent6" hlink="hlink" folHlink="folHlink"/>
  <p:sldLayoutIdLst>
    <p:sldLayoutId id="2147485512" r:id="rId1"/>
    <p:sldLayoutId id="2147485513" r:id="rId2"/>
    <p:sldLayoutId id="2147485514" r:id="rId3"/>
    <p:sldLayoutId id="2147485515" r:id="rId4"/>
    <p:sldLayoutId id="2147485516" r:id="rId5"/>
    <p:sldLayoutId id="2147485517" r:id="rId6"/>
    <p:sldLayoutId id="2147485518" r:id="rId7"/>
    <p:sldLayoutId id="2147485519" r:id="rId8"/>
    <p:sldLayoutId id="2147485520" r:id="rId9"/>
    <p:sldLayoutId id="2147485521" r:id="rId10"/>
    <p:sldLayoutId id="2147485522" r:id="rId11"/>
    <p:sldLayoutId id="2147485523" r:id="rId12"/>
    <p:sldLayoutId id="2147485524" r:id="rId13"/>
    <p:sldLayoutId id="2147485525" r:id="rId14"/>
    <p:sldLayoutId id="2147485526" r:id="rId15"/>
    <p:sldLayoutId id="2147485527" r:id="rId16"/>
    <p:sldLayoutId id="2147485528" r:id="rId17"/>
    <p:sldLayoutId id="2147485529" r:id="rId18"/>
    <p:sldLayoutId id="2147485530" r:id="rId19"/>
    <p:sldLayoutId id="2147485531" r:id="rId20"/>
    <p:sldLayoutId id="2147485532" r:id="rId21"/>
    <p:sldLayoutId id="2147485533" r:id="rId22"/>
    <p:sldLayoutId id="2147485534" r:id="rId23"/>
  </p:sldLayoutIdLst>
  <p:hf hdr="0" ftr="0" dt="0"/>
  <p:txStyles>
    <p:titleStyle>
      <a:lvl1pPr algn="l" rtl="0" eaLnBrk="1" fontAlgn="base" hangingPunct="1">
        <a:lnSpc>
          <a:spcPct val="85000"/>
        </a:lnSpc>
        <a:spcBef>
          <a:spcPct val="0"/>
        </a:spcBef>
        <a:spcAft>
          <a:spcPct val="0"/>
        </a:spcAft>
        <a:defRPr sz="3600" b="1"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chemeClr val="tx2"/>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kern="1200">
          <a:solidFill>
            <a:srgbClr val="38383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8383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8383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8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8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commons.wikimedia.org/wiki/User:Grendelkhan"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7688016" y="4515267"/>
            <a:ext cx="4264272" cy="295077"/>
          </a:xfrm>
        </p:spPr>
        <p:txBody>
          <a:bodyPr/>
          <a:lstStyle/>
          <a:p>
            <a:pPr marL="0" indent="0">
              <a:buNone/>
            </a:pPr>
            <a:r>
              <a:rPr lang="en-US"/>
              <a:t>Lesson 2</a:t>
            </a:r>
            <a:endParaRPr lang="en-US" dirty="0"/>
          </a:p>
        </p:txBody>
      </p:sp>
      <p:sp>
        <p:nvSpPr>
          <p:cNvPr id="2" name="Title 1"/>
          <p:cNvSpPr>
            <a:spLocks noGrp="1"/>
          </p:cNvSpPr>
          <p:nvPr>
            <p:ph type="title"/>
          </p:nvPr>
        </p:nvSpPr>
        <p:spPr/>
        <p:txBody>
          <a:bodyPr/>
          <a:lstStyle/>
          <a:p>
            <a:r>
              <a:rPr lang="en-US" dirty="0"/>
              <a:t>The IPO Model </a:t>
            </a:r>
          </a:p>
        </p:txBody>
      </p:sp>
      <p:pic>
        <p:nvPicPr>
          <p:cNvPr id="8" name="Picture 7">
            <a:extLst>
              <a:ext uri="{FF2B5EF4-FFF2-40B4-BE49-F238E27FC236}">
                <a16:creationId xmlns:a16="http://schemas.microsoft.com/office/drawing/2014/main" id="{CD012B5F-0637-4CE5-B949-1A777FCF8A34}"/>
              </a:ext>
            </a:extLst>
          </p:cNvPr>
          <p:cNvPicPr>
            <a:picLocks noChangeAspect="1"/>
          </p:cNvPicPr>
          <p:nvPr/>
        </p:nvPicPr>
        <p:blipFill>
          <a:blip r:embed="rId4"/>
          <a:stretch>
            <a:fillRect/>
          </a:stretch>
        </p:blipFill>
        <p:spPr>
          <a:xfrm>
            <a:off x="7414142" y="5993255"/>
            <a:ext cx="4280971" cy="622776"/>
          </a:xfrm>
          <a:prstGeom prst="rect">
            <a:avLst/>
          </a:prstGeom>
        </p:spPr>
      </p:pic>
    </p:spTree>
    <p:extLst>
      <p:ext uri="{BB962C8B-B14F-4D97-AF65-F5344CB8AC3E}">
        <p14:creationId xmlns:p14="http://schemas.microsoft.com/office/powerpoint/2010/main" val="122229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91CF7-99B0-4E55-AB7F-A2DA4EB63FE8}"/>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Objectives</a:t>
            </a:r>
          </a:p>
        </p:txBody>
      </p:sp>
      <p:sp>
        <p:nvSpPr>
          <p:cNvPr id="3" name="Content Placeholder 2">
            <a:extLst>
              <a:ext uri="{FF2B5EF4-FFF2-40B4-BE49-F238E27FC236}">
                <a16:creationId xmlns:a16="http://schemas.microsoft.com/office/drawing/2014/main" id="{B4ABD0FF-6D05-4BC0-9EA3-0D47881FB96E}"/>
              </a:ext>
            </a:extLst>
          </p:cNvPr>
          <p:cNvSpPr>
            <a:spLocks noGrp="1"/>
          </p:cNvSpPr>
          <p:nvPr>
            <p:ph idx="1"/>
          </p:nvPr>
        </p:nvSpPr>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Understand the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Input</a:t>
            </a:r>
            <a:r>
              <a:rPr lang="en-GB" dirty="0">
                <a:latin typeface="Lato" panose="020F0502020204030203" pitchFamily="34" charset="0"/>
                <a:ea typeface="Lato" panose="020F0502020204030203" pitchFamily="34" charset="0"/>
                <a:cs typeface="Lato" panose="020F0502020204030203" pitchFamily="34" charset="0"/>
              </a:rPr>
              <a:t>,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Process,</a:t>
            </a:r>
            <a:r>
              <a:rPr lang="en-GB" dirty="0">
                <a:latin typeface="Lato" panose="020F0502020204030203" pitchFamily="34" charset="0"/>
                <a:ea typeface="Lato" panose="020F0502020204030203" pitchFamily="34" charset="0"/>
                <a:cs typeface="Lato" panose="020F0502020204030203" pitchFamily="34" charset="0"/>
              </a:rPr>
              <a:t>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Output</a:t>
            </a:r>
            <a:r>
              <a:rPr lang="en-GB" dirty="0">
                <a:latin typeface="Lato" panose="020F0502020204030203" pitchFamily="34" charset="0"/>
                <a:ea typeface="Lato" panose="020F0502020204030203" pitchFamily="34" charset="0"/>
                <a:cs typeface="Lato" panose="020F0502020204030203" pitchFamily="34" charset="0"/>
              </a:rPr>
              <a:t> model</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Apply computational thinking to solve problems</a:t>
            </a:r>
          </a:p>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Use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algorithms</a:t>
            </a:r>
            <a:r>
              <a:rPr lang="en-GB" dirty="0">
                <a:latin typeface="Lato" panose="020F0502020204030203" pitchFamily="34" charset="0"/>
                <a:ea typeface="Lato" panose="020F0502020204030203" pitchFamily="34" charset="0"/>
                <a:cs typeface="Lato" panose="020F0502020204030203" pitchFamily="34" charset="0"/>
              </a:rPr>
              <a:t> to represent solutions to problems</a:t>
            </a:r>
          </a:p>
          <a:p>
            <a:endParaRPr lang="en-GB" dirty="0"/>
          </a:p>
        </p:txBody>
      </p:sp>
    </p:spTree>
    <p:extLst>
      <p:ext uri="{BB962C8B-B14F-4D97-AF65-F5344CB8AC3E}">
        <p14:creationId xmlns:p14="http://schemas.microsoft.com/office/powerpoint/2010/main" val="3783618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E0BD-10A5-463B-B310-A2C35D37B94E}"/>
              </a:ext>
            </a:extLst>
          </p:cNvPr>
          <p:cNvSpPr>
            <a:spLocks noGrp="1"/>
          </p:cNvSpPr>
          <p:nvPr>
            <p:ph type="title"/>
          </p:nvPr>
        </p:nvSpPr>
        <p:spPr>
          <a:xfrm>
            <a:off x="613083" y="256886"/>
            <a:ext cx="11180763" cy="666750"/>
          </a:xfrm>
        </p:spPr>
        <p:txBody>
          <a:bodyPr/>
          <a:lstStyle/>
          <a:p>
            <a:r>
              <a:rPr lang="en-GB" dirty="0">
                <a:latin typeface="Lato" panose="020F0502020204030203" pitchFamily="34" charset="0"/>
                <a:ea typeface="Lato" panose="020F0502020204030203" pitchFamily="34" charset="0"/>
                <a:cs typeface="Lato" panose="020F0502020204030203" pitchFamily="34" charset="0"/>
              </a:rPr>
              <a:t>What is the </a:t>
            </a:r>
            <a:r>
              <a:rPr lang="en-GB" dirty="0">
                <a:solidFill>
                  <a:srgbClr val="0091BD"/>
                </a:solidFill>
                <a:latin typeface="Lato" panose="020F0502020204030203" pitchFamily="34" charset="0"/>
                <a:ea typeface="Lato" panose="020F0502020204030203" pitchFamily="34" charset="0"/>
                <a:cs typeface="Lato" panose="020F0502020204030203" pitchFamily="34" charset="0"/>
              </a:rPr>
              <a:t>IPO model</a:t>
            </a:r>
          </a:p>
        </p:txBody>
      </p:sp>
      <p:sp>
        <p:nvSpPr>
          <p:cNvPr id="3" name="Content Placeholder 2">
            <a:extLst>
              <a:ext uri="{FF2B5EF4-FFF2-40B4-BE49-F238E27FC236}">
                <a16:creationId xmlns:a16="http://schemas.microsoft.com/office/drawing/2014/main" id="{1010E2E6-7AE1-4DA5-B783-5F07129AC3F0}"/>
              </a:ext>
            </a:extLst>
          </p:cNvPr>
          <p:cNvSpPr>
            <a:spLocks noGrp="1"/>
          </p:cNvSpPr>
          <p:nvPr>
            <p:ph idx="1"/>
          </p:nvPr>
        </p:nvSpPr>
        <p:spPr>
          <a:xfrm>
            <a:off x="613083" y="2547342"/>
            <a:ext cx="10699686" cy="2695128"/>
          </a:xfrm>
        </p:spPr>
        <p:txBody>
          <a:bodyPr/>
          <a:lstStyle/>
          <a:p>
            <a:pPr>
              <a:spcBef>
                <a:spcPts val="1200"/>
              </a:spcBef>
            </a:pPr>
            <a:r>
              <a:rPr lang="en-GB" dirty="0">
                <a:latin typeface="Lato" panose="020F0502020204030203" pitchFamily="34" charset="0"/>
                <a:ea typeface="Lato" panose="020F0502020204030203" pitchFamily="34" charset="0"/>
                <a:cs typeface="Lato" panose="020F0502020204030203" pitchFamily="34" charset="0"/>
              </a:rPr>
              <a:t>The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Input Process Output</a:t>
            </a:r>
            <a:r>
              <a:rPr lang="en-GB" dirty="0">
                <a:latin typeface="Lato" panose="020F0502020204030203" pitchFamily="34" charset="0"/>
                <a:ea typeface="Lato" panose="020F0502020204030203" pitchFamily="34" charset="0"/>
                <a:cs typeface="Lato" panose="020F0502020204030203" pitchFamily="34" charset="0"/>
              </a:rPr>
              <a:t> model is a widely used method in </a:t>
            </a: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system</a:t>
            </a:r>
            <a:r>
              <a:rPr lang="en-GB" dirty="0">
                <a:latin typeface="Lato" panose="020F0502020204030203" pitchFamily="34" charset="0"/>
                <a:ea typeface="Lato" panose="020F0502020204030203" pitchFamily="34" charset="0"/>
                <a:cs typeface="Lato" panose="020F0502020204030203" pitchFamily="34" charset="0"/>
              </a:rPr>
              <a:t> analysis and software development</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The system receives an input from the user or elsewhere</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The input is processed </a:t>
            </a:r>
          </a:p>
          <a:p>
            <a:pPr lvl="1">
              <a:spcBef>
                <a:spcPts val="1200"/>
              </a:spcBef>
            </a:pPr>
            <a:r>
              <a:rPr lang="en-GB" sz="2400" dirty="0">
                <a:latin typeface="Lato" panose="020F0502020204030203" pitchFamily="34" charset="0"/>
                <a:ea typeface="Lato" panose="020F0502020204030203" pitchFamily="34" charset="0"/>
                <a:cs typeface="Lato" panose="020F0502020204030203" pitchFamily="34" charset="0"/>
              </a:rPr>
              <a:t>It  responds with some form of output</a:t>
            </a:r>
          </a:p>
          <a:p>
            <a:endParaRPr lang="en-GB" sz="2000" dirty="0"/>
          </a:p>
          <a:p>
            <a:endParaRPr lang="en-GB" sz="2000" dirty="0"/>
          </a:p>
        </p:txBody>
      </p:sp>
      <p:sp>
        <p:nvSpPr>
          <p:cNvPr id="7" name="Rectangle: Rounded Corners 6">
            <a:extLst>
              <a:ext uri="{FF2B5EF4-FFF2-40B4-BE49-F238E27FC236}">
                <a16:creationId xmlns:a16="http://schemas.microsoft.com/office/drawing/2014/main" id="{0FEBBEF3-5E23-4D0E-B884-5720B2564A0A}"/>
              </a:ext>
            </a:extLst>
          </p:cNvPr>
          <p:cNvSpPr/>
          <p:nvPr/>
        </p:nvSpPr>
        <p:spPr>
          <a:xfrm>
            <a:off x="1482804" y="1506782"/>
            <a:ext cx="1530743" cy="694709"/>
          </a:xfrm>
          <a:prstGeom prst="roundRect">
            <a:avLst/>
          </a:prstGeom>
          <a:solidFill>
            <a:schemeClr val="bg1"/>
          </a:solidFill>
          <a:ln w="38100">
            <a:solidFill>
              <a:srgbClr val="009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91BD"/>
                </a:solidFill>
                <a:latin typeface="Lato" panose="020F0502020204030203" pitchFamily="34" charset="0"/>
                <a:ea typeface="Lato" panose="020F0502020204030203" pitchFamily="34" charset="0"/>
                <a:cs typeface="Lato" panose="020F0502020204030203" pitchFamily="34" charset="0"/>
              </a:rPr>
              <a:t>Input</a:t>
            </a:r>
          </a:p>
        </p:txBody>
      </p:sp>
      <p:sp>
        <p:nvSpPr>
          <p:cNvPr id="8" name="Rectangle: Rounded Corners 7">
            <a:extLst>
              <a:ext uri="{FF2B5EF4-FFF2-40B4-BE49-F238E27FC236}">
                <a16:creationId xmlns:a16="http://schemas.microsoft.com/office/drawing/2014/main" id="{57B65CBC-8676-457D-AF15-C6DFC67D7AF1}"/>
              </a:ext>
            </a:extLst>
          </p:cNvPr>
          <p:cNvSpPr/>
          <p:nvPr/>
        </p:nvSpPr>
        <p:spPr>
          <a:xfrm>
            <a:off x="7647710" y="1506030"/>
            <a:ext cx="1530743" cy="694709"/>
          </a:xfrm>
          <a:prstGeom prst="roundRect">
            <a:avLst/>
          </a:prstGeom>
          <a:solidFill>
            <a:schemeClr val="bg1"/>
          </a:solidFill>
          <a:ln w="38100">
            <a:solidFill>
              <a:srgbClr val="009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91BD"/>
                </a:solidFill>
                <a:latin typeface="Lato" panose="020F0502020204030203" pitchFamily="34" charset="0"/>
                <a:ea typeface="Lato" panose="020F0502020204030203" pitchFamily="34" charset="0"/>
                <a:cs typeface="Lato" panose="020F0502020204030203" pitchFamily="34" charset="0"/>
              </a:rPr>
              <a:t>Output</a:t>
            </a:r>
          </a:p>
        </p:txBody>
      </p:sp>
      <p:sp>
        <p:nvSpPr>
          <p:cNvPr id="9" name="Rectangle: Rounded Corners 8">
            <a:extLst>
              <a:ext uri="{FF2B5EF4-FFF2-40B4-BE49-F238E27FC236}">
                <a16:creationId xmlns:a16="http://schemas.microsoft.com/office/drawing/2014/main" id="{55A062B4-43C0-4D72-8645-34129278AA93}"/>
              </a:ext>
            </a:extLst>
          </p:cNvPr>
          <p:cNvSpPr/>
          <p:nvPr/>
        </p:nvSpPr>
        <p:spPr>
          <a:xfrm>
            <a:off x="4565257" y="1506782"/>
            <a:ext cx="1530743" cy="693957"/>
          </a:xfrm>
          <a:prstGeom prst="roundRect">
            <a:avLst/>
          </a:prstGeom>
          <a:solidFill>
            <a:schemeClr val="bg1"/>
          </a:solidFill>
          <a:ln w="38100">
            <a:solidFill>
              <a:srgbClr val="009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91BD"/>
                </a:solidFill>
                <a:latin typeface="Lato" panose="020F0502020204030203" pitchFamily="34" charset="0"/>
                <a:ea typeface="Lato" panose="020F0502020204030203" pitchFamily="34" charset="0"/>
                <a:cs typeface="Lato" panose="020F0502020204030203" pitchFamily="34" charset="0"/>
              </a:rPr>
              <a:t>Process</a:t>
            </a:r>
          </a:p>
        </p:txBody>
      </p:sp>
      <p:cxnSp>
        <p:nvCxnSpPr>
          <p:cNvPr id="13" name="Straight Arrow Connector 12">
            <a:extLst>
              <a:ext uri="{FF2B5EF4-FFF2-40B4-BE49-F238E27FC236}">
                <a16:creationId xmlns:a16="http://schemas.microsoft.com/office/drawing/2014/main" id="{2640D2C2-5A32-49B3-964D-755126FFDDD5}"/>
              </a:ext>
            </a:extLst>
          </p:cNvPr>
          <p:cNvCxnSpPr>
            <a:cxnSpLocks/>
            <a:stCxn id="7" idx="3"/>
          </p:cNvCxnSpPr>
          <p:nvPr/>
        </p:nvCxnSpPr>
        <p:spPr>
          <a:xfrm flipV="1">
            <a:off x="3013547" y="1853385"/>
            <a:ext cx="1551710" cy="752"/>
          </a:xfrm>
          <a:prstGeom prst="straightConnector1">
            <a:avLst/>
          </a:prstGeom>
          <a:ln w="38100">
            <a:solidFill>
              <a:srgbClr val="0091BD"/>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08FA430-CFE2-4D1A-8607-1C339DC8C388}"/>
              </a:ext>
            </a:extLst>
          </p:cNvPr>
          <p:cNvCxnSpPr>
            <a:cxnSpLocks/>
          </p:cNvCxnSpPr>
          <p:nvPr/>
        </p:nvCxnSpPr>
        <p:spPr>
          <a:xfrm>
            <a:off x="6096000" y="1840158"/>
            <a:ext cx="1551710" cy="0"/>
          </a:xfrm>
          <a:prstGeom prst="straightConnector1">
            <a:avLst/>
          </a:prstGeom>
          <a:ln w="38100">
            <a:solidFill>
              <a:srgbClr val="0091B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43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6BB3-AA6D-4D3E-A2B0-9AC2CFE0C917}"/>
              </a:ext>
            </a:extLst>
          </p:cNvPr>
          <p:cNvSpPr>
            <a:spLocks noGrp="1"/>
          </p:cNvSpPr>
          <p:nvPr>
            <p:ph type="title"/>
          </p:nvPr>
        </p:nvSpPr>
        <p:spPr/>
        <p:txBody>
          <a:bodyPr/>
          <a:lstStyle/>
          <a:p>
            <a:r>
              <a:rPr lang="en-GB" dirty="0"/>
              <a:t>The IPO Model in Use</a:t>
            </a:r>
          </a:p>
        </p:txBody>
      </p:sp>
      <p:sp>
        <p:nvSpPr>
          <p:cNvPr id="3" name="Content Placeholder 2">
            <a:extLst>
              <a:ext uri="{FF2B5EF4-FFF2-40B4-BE49-F238E27FC236}">
                <a16:creationId xmlns:a16="http://schemas.microsoft.com/office/drawing/2014/main" id="{AE1FD167-C6DE-468B-B9E5-0261C2583A4D}"/>
              </a:ext>
            </a:extLst>
          </p:cNvPr>
          <p:cNvSpPr>
            <a:spLocks noGrp="1"/>
          </p:cNvSpPr>
          <p:nvPr>
            <p:ph idx="1"/>
          </p:nvPr>
        </p:nvSpPr>
        <p:spPr>
          <a:xfrm>
            <a:off x="492126" y="1237786"/>
            <a:ext cx="4525352" cy="473784"/>
          </a:xfrm>
        </p:spPr>
        <p:txBody>
          <a:bodyPr/>
          <a:lstStyle/>
          <a:p>
            <a:pPr marL="0" indent="0">
              <a:buNone/>
            </a:pPr>
            <a:r>
              <a:rPr lang="en-GB" dirty="0">
                <a:latin typeface="Lato" panose="020F0502020204030203" pitchFamily="34" charset="0"/>
                <a:ea typeface="Lato" panose="020F0502020204030203" pitchFamily="34" charset="0"/>
                <a:cs typeface="Lato" panose="020F0502020204030203" pitchFamily="34" charset="0"/>
              </a:rPr>
              <a:t>Imagine being in a self-driving car</a:t>
            </a:r>
          </a:p>
          <a:p>
            <a:endParaRPr lang="en-GB" dirty="0"/>
          </a:p>
        </p:txBody>
      </p:sp>
      <p:grpSp>
        <p:nvGrpSpPr>
          <p:cNvPr id="13" name="Group 12">
            <a:extLst>
              <a:ext uri="{FF2B5EF4-FFF2-40B4-BE49-F238E27FC236}">
                <a16:creationId xmlns:a16="http://schemas.microsoft.com/office/drawing/2014/main" id="{D5A829B6-C522-46BC-A5D6-B0C1CFC3A247}"/>
              </a:ext>
            </a:extLst>
          </p:cNvPr>
          <p:cNvGrpSpPr/>
          <p:nvPr/>
        </p:nvGrpSpPr>
        <p:grpSpPr>
          <a:xfrm>
            <a:off x="656248" y="4032738"/>
            <a:ext cx="10433053" cy="1324708"/>
            <a:chOff x="492125" y="3270738"/>
            <a:chExt cx="10433053" cy="1324708"/>
          </a:xfrm>
        </p:grpSpPr>
        <p:sp>
          <p:nvSpPr>
            <p:cNvPr id="4" name="Callout: Right Arrow 3">
              <a:extLst>
                <a:ext uri="{FF2B5EF4-FFF2-40B4-BE49-F238E27FC236}">
                  <a16:creationId xmlns:a16="http://schemas.microsoft.com/office/drawing/2014/main" id="{3A7B31E8-92BB-4A8E-9D4E-6881900219F2}"/>
                </a:ext>
              </a:extLst>
            </p:cNvPr>
            <p:cNvSpPr/>
            <p:nvPr/>
          </p:nvSpPr>
          <p:spPr>
            <a:xfrm>
              <a:off x="492125" y="3270738"/>
              <a:ext cx="2321170" cy="1324708"/>
            </a:xfrm>
            <a:prstGeom prst="rightArrowCallout">
              <a:avLst>
                <a:gd name="adj1" fmla="val 25000"/>
                <a:gd name="adj2" fmla="val 25000"/>
                <a:gd name="adj3" fmla="val 23230"/>
                <a:gd name="adj4" fmla="val 830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Lato" panose="020F0502020204030203" pitchFamily="34" charset="0"/>
                  <a:ea typeface="Lato" panose="020F0502020204030203" pitchFamily="34" charset="0"/>
                  <a:cs typeface="Lato" panose="020F0502020204030203" pitchFamily="34" charset="0"/>
                </a:rPr>
                <a:t>A pedestrian steps in front of the car</a:t>
              </a:r>
              <a:endParaRPr lang="en-GB" dirty="0"/>
            </a:p>
          </p:txBody>
        </p:sp>
        <p:sp>
          <p:nvSpPr>
            <p:cNvPr id="5" name="Callout: Right Arrow 4">
              <a:extLst>
                <a:ext uri="{FF2B5EF4-FFF2-40B4-BE49-F238E27FC236}">
                  <a16:creationId xmlns:a16="http://schemas.microsoft.com/office/drawing/2014/main" id="{0E5849E0-CACC-4F9F-A74A-EE329DA07174}"/>
                </a:ext>
              </a:extLst>
            </p:cNvPr>
            <p:cNvSpPr/>
            <p:nvPr/>
          </p:nvSpPr>
          <p:spPr>
            <a:xfrm>
              <a:off x="2813295" y="3270738"/>
              <a:ext cx="3165231" cy="1324708"/>
            </a:xfrm>
            <a:prstGeom prst="rightArrowCallout">
              <a:avLst>
                <a:gd name="adj1" fmla="val 25000"/>
                <a:gd name="adj2" fmla="val 25000"/>
                <a:gd name="adj3" fmla="val 25000"/>
                <a:gd name="adj4" fmla="val 846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Lato" panose="020F0502020204030203" pitchFamily="34" charset="0"/>
                  <a:ea typeface="Lato" panose="020F0502020204030203" pitchFamily="34" charset="0"/>
                  <a:cs typeface="Lato" panose="020F0502020204030203" pitchFamily="34" charset="0"/>
                </a:rPr>
                <a:t>This input has been detected by the car’s onboard sensors</a:t>
              </a:r>
            </a:p>
          </p:txBody>
        </p:sp>
        <p:sp>
          <p:nvSpPr>
            <p:cNvPr id="6" name="Callout: Right Arrow 5">
              <a:extLst>
                <a:ext uri="{FF2B5EF4-FFF2-40B4-BE49-F238E27FC236}">
                  <a16:creationId xmlns:a16="http://schemas.microsoft.com/office/drawing/2014/main" id="{CF523F8E-0EC8-401A-986E-19CB0C20727E}"/>
                </a:ext>
              </a:extLst>
            </p:cNvPr>
            <p:cNvSpPr/>
            <p:nvPr/>
          </p:nvSpPr>
          <p:spPr>
            <a:xfrm>
              <a:off x="5978526" y="3270738"/>
              <a:ext cx="2473326" cy="1307124"/>
            </a:xfrm>
            <a:prstGeom prst="rightArrowCallout">
              <a:avLst>
                <a:gd name="adj1" fmla="val 25000"/>
                <a:gd name="adj2" fmla="val 25000"/>
                <a:gd name="adj3" fmla="val 25000"/>
                <a:gd name="adj4" fmla="val 809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Lato" panose="020F0502020204030203" pitchFamily="34" charset="0"/>
                  <a:ea typeface="Lato" panose="020F0502020204030203" pitchFamily="34" charset="0"/>
                  <a:cs typeface="Lato" panose="020F0502020204030203" pitchFamily="34" charset="0"/>
                </a:rPr>
                <a:t>It processes this information </a:t>
              </a:r>
            </a:p>
          </p:txBody>
        </p:sp>
        <p:sp>
          <p:nvSpPr>
            <p:cNvPr id="9" name="TextBox 8">
              <a:extLst>
                <a:ext uri="{FF2B5EF4-FFF2-40B4-BE49-F238E27FC236}">
                  <a16:creationId xmlns:a16="http://schemas.microsoft.com/office/drawing/2014/main" id="{5CC5A703-F7AD-47C4-8D66-1D6B2798BB63}"/>
                </a:ext>
              </a:extLst>
            </p:cNvPr>
            <p:cNvSpPr txBox="1"/>
            <p:nvPr/>
          </p:nvSpPr>
          <p:spPr>
            <a:xfrm>
              <a:off x="8451852" y="3270738"/>
              <a:ext cx="2473326" cy="1231106"/>
            </a:xfrm>
            <a:prstGeom prst="rect">
              <a:avLst/>
            </a:prstGeom>
            <a:solidFill>
              <a:srgbClr val="0091BD"/>
            </a:solidFill>
          </p:spPr>
          <p:txBody>
            <a:bodyPr wrap="square" lIns="0" tIns="0" rIns="0" bIns="0" rtlCol="0">
              <a:spAutoFit/>
            </a:bodyPr>
            <a:lstStyle/>
            <a:p>
              <a:pPr algn="ctr"/>
              <a:r>
                <a:rPr lang="en-GB" sz="2000" dirty="0">
                  <a:solidFill>
                    <a:schemeClr val="lt1"/>
                  </a:solidFill>
                  <a:latin typeface="Lato" panose="020F0502020204030203" pitchFamily="34" charset="0"/>
                </a:rPr>
                <a:t>It produces the appropriate output to apply the brakes or take evasive action</a:t>
              </a:r>
            </a:p>
          </p:txBody>
        </p:sp>
      </p:grpSp>
      <p:sp>
        <p:nvSpPr>
          <p:cNvPr id="10" name="Rectangle 9">
            <a:extLst>
              <a:ext uri="{FF2B5EF4-FFF2-40B4-BE49-F238E27FC236}">
                <a16:creationId xmlns:a16="http://schemas.microsoft.com/office/drawing/2014/main" id="{0184DADB-6F3A-4F80-AB91-9486A9C30338}"/>
              </a:ext>
            </a:extLst>
          </p:cNvPr>
          <p:cNvSpPr/>
          <p:nvPr/>
        </p:nvSpPr>
        <p:spPr>
          <a:xfrm>
            <a:off x="7104185" y="3152001"/>
            <a:ext cx="3259015" cy="553998"/>
          </a:xfrm>
          <a:prstGeom prst="rect">
            <a:avLst/>
          </a:prstGeom>
        </p:spPr>
        <p:txBody>
          <a:bodyPr wrap="square">
            <a:spAutoFit/>
          </a:bodyPr>
          <a:lstStyle/>
          <a:p>
            <a:r>
              <a:rPr lang="en-GB" sz="1000" dirty="0">
                <a:solidFill>
                  <a:srgbClr val="0091BD"/>
                </a:solidFill>
              </a:rPr>
              <a:t>Image by </a:t>
            </a:r>
            <a:r>
              <a:rPr lang="en-GB" sz="1000" dirty="0" err="1">
                <a:solidFill>
                  <a:srgbClr val="0091BD"/>
                </a:solidFill>
                <a:hlinkClick r:id="rId2" tooltip="User:Grendelkhan">
                  <a:extLst>
                    <a:ext uri="{A12FA001-AC4F-418D-AE19-62706E023703}">
                      <ahyp:hlinkClr xmlns:ahyp="http://schemas.microsoft.com/office/drawing/2018/hyperlinkcolor" val="tx"/>
                    </a:ext>
                  </a:extLst>
                </a:hlinkClick>
              </a:rPr>
              <a:t>Grendelkhan</a:t>
            </a:r>
            <a:r>
              <a:rPr lang="en-GB" sz="1000" dirty="0">
                <a:solidFill>
                  <a:srgbClr val="0091BD"/>
                </a:solidFill>
              </a:rPr>
              <a:t> licensed under the Creative Commons Attribution-Share Alike 4.0 International license. 	</a:t>
            </a:r>
          </a:p>
        </p:txBody>
      </p:sp>
      <p:pic>
        <p:nvPicPr>
          <p:cNvPr id="12" name="Picture 11" descr="A police car parked on the side of a road&#10;&#10;Description automatically generated">
            <a:extLst>
              <a:ext uri="{FF2B5EF4-FFF2-40B4-BE49-F238E27FC236}">
                <a16:creationId xmlns:a16="http://schemas.microsoft.com/office/drawing/2014/main" id="{7C7C1084-0FCC-49CB-94EE-A891259FF0B6}"/>
              </a:ext>
            </a:extLst>
          </p:cNvPr>
          <p:cNvPicPr>
            <a:picLocks noChangeAspect="1"/>
          </p:cNvPicPr>
          <p:nvPr/>
        </p:nvPicPr>
        <p:blipFill>
          <a:blip r:embed="rId3"/>
          <a:stretch>
            <a:fillRect/>
          </a:stretch>
        </p:blipFill>
        <p:spPr>
          <a:xfrm>
            <a:off x="7104185" y="814258"/>
            <a:ext cx="3259015" cy="2174374"/>
          </a:xfrm>
          <a:prstGeom prst="rect">
            <a:avLst/>
          </a:prstGeom>
        </p:spPr>
      </p:pic>
    </p:spTree>
    <p:extLst>
      <p:ext uri="{BB962C8B-B14F-4D97-AF65-F5344CB8AC3E}">
        <p14:creationId xmlns:p14="http://schemas.microsoft.com/office/powerpoint/2010/main" val="2332005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10CB-BEF1-4477-8064-1A9A6FB64A71}"/>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Computational Thinking</a:t>
            </a:r>
          </a:p>
        </p:txBody>
      </p:sp>
      <p:sp>
        <p:nvSpPr>
          <p:cNvPr id="3" name="Content Placeholder 2">
            <a:extLst>
              <a:ext uri="{FF2B5EF4-FFF2-40B4-BE49-F238E27FC236}">
                <a16:creationId xmlns:a16="http://schemas.microsoft.com/office/drawing/2014/main" id="{26107C79-B1C4-43FF-AD09-CCD65549D6EC}"/>
              </a:ext>
            </a:extLst>
          </p:cNvPr>
          <p:cNvSpPr>
            <a:spLocks noGrp="1"/>
          </p:cNvSpPr>
          <p:nvPr>
            <p:ph idx="1"/>
          </p:nvPr>
        </p:nvSpPr>
        <p:spPr/>
        <p:txBody>
          <a:bodyPr/>
          <a:lstStyle/>
          <a:p>
            <a:pPr marL="0" indent="0">
              <a:buNone/>
            </a:pP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Abstraction</a:t>
            </a:r>
          </a:p>
          <a:p>
            <a:r>
              <a:rPr lang="en-GB" dirty="0">
                <a:latin typeface="Lato" panose="020F0502020204030203" pitchFamily="34" charset="0"/>
                <a:ea typeface="Lato" panose="020F0502020204030203" pitchFamily="34" charset="0"/>
                <a:cs typeface="Lato" panose="020F0502020204030203" pitchFamily="34" charset="0"/>
              </a:rPr>
              <a:t>Remove the unnecessary detail to be left with just the problem</a:t>
            </a:r>
          </a:p>
          <a:p>
            <a:pPr marL="0" indent="0">
              <a:buNone/>
            </a:pPr>
            <a:endParaRPr lang="en-GB" dirty="0">
              <a:latin typeface="Lato" panose="020F0502020204030203" pitchFamily="34" charset="0"/>
              <a:ea typeface="Lato" panose="020F0502020204030203" pitchFamily="34" charset="0"/>
              <a:cs typeface="Lato" panose="020F0502020204030203" pitchFamily="34" charset="0"/>
            </a:endParaRPr>
          </a:p>
          <a:p>
            <a:pPr marL="0" indent="0">
              <a:buNone/>
            </a:pPr>
            <a:r>
              <a:rPr lang="en-GB" b="1" dirty="0">
                <a:solidFill>
                  <a:srgbClr val="002B49"/>
                </a:solidFill>
                <a:latin typeface="Lato" panose="020F0502020204030203" pitchFamily="34" charset="0"/>
                <a:ea typeface="Lato" panose="020F0502020204030203" pitchFamily="34" charset="0"/>
                <a:cs typeface="Lato" panose="020F0502020204030203" pitchFamily="34" charset="0"/>
              </a:rPr>
              <a:t>Decomposition</a:t>
            </a:r>
          </a:p>
          <a:p>
            <a:r>
              <a:rPr lang="en-GB" dirty="0">
                <a:latin typeface="Lato" panose="020F0502020204030203" pitchFamily="34" charset="0"/>
                <a:ea typeface="Lato" panose="020F0502020204030203" pitchFamily="34" charset="0"/>
                <a:cs typeface="Lato" panose="020F0502020204030203" pitchFamily="34" charset="0"/>
              </a:rPr>
              <a:t>Break the problem down into small chunks that can be more easily solved</a:t>
            </a:r>
          </a:p>
        </p:txBody>
      </p:sp>
    </p:spTree>
    <p:extLst>
      <p:ext uri="{BB962C8B-B14F-4D97-AF65-F5344CB8AC3E}">
        <p14:creationId xmlns:p14="http://schemas.microsoft.com/office/powerpoint/2010/main" val="2255477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D96F-3819-4B50-B099-50E89171644A}"/>
              </a:ext>
            </a:extLst>
          </p:cNvPr>
          <p:cNvSpPr>
            <a:spLocks noGrp="1"/>
          </p:cNvSpPr>
          <p:nvPr>
            <p:ph type="title"/>
          </p:nvPr>
        </p:nvSpPr>
        <p:spPr/>
        <p:txBody>
          <a:bodyPr/>
          <a:lstStyle/>
          <a:p>
            <a:r>
              <a:rPr lang="en-GB" dirty="0">
                <a:latin typeface="Lato" panose="020F0502020204030203" pitchFamily="34" charset="0"/>
                <a:ea typeface="Lato" panose="020F0502020204030203" pitchFamily="34" charset="0"/>
                <a:cs typeface="Lato" panose="020F0502020204030203" pitchFamily="34" charset="0"/>
              </a:rPr>
              <a:t>Idea Generation</a:t>
            </a:r>
          </a:p>
        </p:txBody>
      </p:sp>
      <p:sp>
        <p:nvSpPr>
          <p:cNvPr id="3" name="Content Placeholder 2">
            <a:extLst>
              <a:ext uri="{FF2B5EF4-FFF2-40B4-BE49-F238E27FC236}">
                <a16:creationId xmlns:a16="http://schemas.microsoft.com/office/drawing/2014/main" id="{7EF4A719-6C05-4227-BB1D-5FCD32309DCE}"/>
              </a:ext>
            </a:extLst>
          </p:cNvPr>
          <p:cNvSpPr>
            <a:spLocks noGrp="1"/>
          </p:cNvSpPr>
          <p:nvPr>
            <p:ph idx="1"/>
          </p:nvPr>
        </p:nvSpPr>
        <p:spPr>
          <a:xfrm>
            <a:off x="492021" y="1033599"/>
            <a:ext cx="5603979" cy="5027232"/>
          </a:xfrm>
        </p:spPr>
        <p:txBody>
          <a:bodyPr/>
          <a:lstStyle/>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You have been tasked by a major online retailer to use robotics to automate their distribution warehouse</a:t>
            </a:r>
          </a:p>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The robot is parked in its bay (marked P)</a:t>
            </a:r>
          </a:p>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The employees work a the desk in the centre</a:t>
            </a:r>
          </a:p>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The robot needs to be able to automatically go to the correct storage bins, pick the required items and return them to the desk for packaging</a:t>
            </a:r>
          </a:p>
          <a:p>
            <a:pPr>
              <a:spcBef>
                <a:spcPts val="1200"/>
              </a:spcBef>
            </a:pPr>
            <a:r>
              <a:rPr lang="en-GB" sz="2000" dirty="0">
                <a:latin typeface="Lato" panose="020F0502020204030203" pitchFamily="34" charset="0"/>
                <a:ea typeface="Lato" panose="020F0502020204030203" pitchFamily="34" charset="0"/>
                <a:cs typeface="Lato" panose="020F0502020204030203" pitchFamily="34" charset="0"/>
              </a:rPr>
              <a:t>Your robot has sensors to detect the following (Light, Line and Ultrasonic)</a:t>
            </a:r>
          </a:p>
          <a:p>
            <a:pPr>
              <a:spcBef>
                <a:spcPts val="1200"/>
              </a:spcBef>
            </a:pPr>
            <a:r>
              <a:rPr lang="en-GB" sz="2000" b="1" dirty="0">
                <a:latin typeface="Lato" panose="020F0502020204030203" pitchFamily="34" charset="0"/>
                <a:ea typeface="Lato" panose="020F0502020204030203" pitchFamily="34" charset="0"/>
                <a:cs typeface="Lato" panose="020F0502020204030203" pitchFamily="34" charset="0"/>
              </a:rPr>
              <a:t>Think Pair Share </a:t>
            </a:r>
            <a:r>
              <a:rPr lang="en-GB" sz="2000" dirty="0">
                <a:latin typeface="Lato" panose="020F0502020204030203" pitchFamily="34" charset="0"/>
                <a:ea typeface="Lato" panose="020F0502020204030203" pitchFamily="34" charset="0"/>
                <a:cs typeface="Lato" panose="020F0502020204030203" pitchFamily="34" charset="0"/>
              </a:rPr>
              <a:t>– How could you automate the robot?</a:t>
            </a:r>
            <a:endParaRPr lang="en-GB" sz="2000" dirty="0"/>
          </a:p>
        </p:txBody>
      </p:sp>
      <p:pic>
        <p:nvPicPr>
          <p:cNvPr id="6" name="Picture 5" descr="A picture containing text&#10;&#10;Description automatically generated">
            <a:extLst>
              <a:ext uri="{FF2B5EF4-FFF2-40B4-BE49-F238E27FC236}">
                <a16:creationId xmlns:a16="http://schemas.microsoft.com/office/drawing/2014/main" id="{216084FC-7A0D-402C-8D2B-9126012D9174}"/>
              </a:ext>
            </a:extLst>
          </p:cNvPr>
          <p:cNvPicPr>
            <a:picLocks noChangeAspect="1"/>
          </p:cNvPicPr>
          <p:nvPr/>
        </p:nvPicPr>
        <p:blipFill>
          <a:blip r:embed="rId3"/>
          <a:stretch>
            <a:fillRect/>
          </a:stretch>
        </p:blipFill>
        <p:spPr>
          <a:xfrm>
            <a:off x="6600343" y="1011241"/>
            <a:ext cx="4835518" cy="4835518"/>
          </a:xfrm>
          <a:prstGeom prst="rect">
            <a:avLst/>
          </a:prstGeom>
        </p:spPr>
      </p:pic>
    </p:spTree>
    <p:extLst>
      <p:ext uri="{BB962C8B-B14F-4D97-AF65-F5344CB8AC3E}">
        <p14:creationId xmlns:p14="http://schemas.microsoft.com/office/powerpoint/2010/main" val="1622345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883998"/>
      </p:ext>
    </p:extLst>
  </p:cSld>
  <p:clrMapOvr>
    <a:masterClrMapping/>
  </p:clrMapOvr>
</p:sld>
</file>

<file path=ppt/theme/theme1.xml><?xml version="1.0" encoding="utf-8"?>
<a:theme xmlns:a="http://schemas.openxmlformats.org/drawingml/2006/main" name="1_Arm_PPT_Public">
  <a:themeElements>
    <a:clrScheme name="arm">
      <a:dk1>
        <a:sysClr val="windowText" lastClr="000000"/>
      </a:dk1>
      <a:lt1>
        <a:sysClr val="window" lastClr="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Slide deck template" id="{EBD0F82C-B29A-419D-9CAF-EE093087092D}" vid="{2C60A0D2-D733-4FD8-9890-1E1CFEC488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1D4E06-5D3F-4994-A4A7-4BA626FA722D}">
  <ds:schemaRefs>
    <ds:schemaRef ds:uri="f2ad5090-61a8-4b8c-ab70-68f4ff4d1933"/>
    <ds:schemaRef ds:uri="http://schemas.microsoft.com/sharepoint/v3"/>
    <ds:schemaRef ds:uri="http://schemas.microsoft.com/sharepoint/v3/fields"/>
    <ds:schemaRef ds:uri="http://schemas.openxmlformats.org/package/2006/metadata/core-properties"/>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c0950e01-db07-4e41-9c32-b7a8e9fccc9b"/>
    <ds:schemaRef ds:uri="http://www.w3.org/XML/1998/namespace"/>
  </ds:schemaRefs>
</ds:datastoreItem>
</file>

<file path=customXml/itemProps2.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3.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4.xml><?xml version="1.0" encoding="utf-8"?>
<ds:datastoreItem xmlns:ds="http://schemas.openxmlformats.org/officeDocument/2006/customXml" ds:itemID="{5675509F-A6F5-4147-861D-E4CC99F48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2ad5090-61a8-4b8c-ab70-68f4ff4d1933"/>
    <ds:schemaRef ds:uri="http://schemas.microsoft.com/sharepoint/v3/fields"/>
    <ds:schemaRef ds:uri="c0950e01-db07-4e41-9c32-b7a8e9fcc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Arm_PPT_2017_confidential_restricted</Template>
  <TotalTime>0</TotalTime>
  <Words>557</Words>
  <Application>Microsoft Office PowerPoint</Application>
  <PresentationFormat>Widescreen</PresentationFormat>
  <Paragraphs>61</Paragraphs>
  <Slides>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Lato</vt:lpstr>
      <vt:lpstr>Wingdings</vt:lpstr>
      <vt:lpstr>1_Arm_PPT_Public</vt:lpstr>
      <vt:lpstr>The IPO Model </vt:lpstr>
      <vt:lpstr>Objectives</vt:lpstr>
      <vt:lpstr>What is the IPO model</vt:lpstr>
      <vt:lpstr>The IPO Model in Use</vt:lpstr>
      <vt:lpstr>Computational Thinking</vt:lpstr>
      <vt:lpstr>Idea Generation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Extension ideas for Streetlight</dc:title>
  <dc:subject/>
  <dc:creator/>
  <cp:keywords/>
  <dc:description/>
  <cp:lastModifiedBy/>
  <cp:revision>1</cp:revision>
  <dcterms:created xsi:type="dcterms:W3CDTF">2017-09-19T22:21:35Z</dcterms:created>
  <dcterms:modified xsi:type="dcterms:W3CDTF">2021-04-13T11:35:20Z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ies>
</file>